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329" r:id="rId6"/>
    <p:sldId id="339" r:id="rId7"/>
    <p:sldId id="347" r:id="rId8"/>
    <p:sldId id="309" r:id="rId9"/>
    <p:sldId id="348" r:id="rId10"/>
    <p:sldId id="334" r:id="rId11"/>
    <p:sldId id="332" r:id="rId12"/>
    <p:sldId id="322" r:id="rId13"/>
    <p:sldId id="344" r:id="rId14"/>
    <p:sldId id="327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fontAlgn="ctr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fontAlgn="ctr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8F5"/>
    <a:srgbClr val="E4EAD1"/>
    <a:srgbClr val="009B3A"/>
    <a:srgbClr val="EA7822"/>
    <a:srgbClr val="51A5F1"/>
    <a:srgbClr val="1DA6DF"/>
    <a:srgbClr val="99B869"/>
    <a:srgbClr val="DA82B2"/>
    <a:srgbClr val="EE9A35"/>
    <a:srgbClr val="E35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67D30-1B4C-4B3D-A051-0365E8E96218}" v="33" dt="2022-05-04T21:35:43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64" autoAdjust="0"/>
  </p:normalViewPr>
  <p:slideViewPr>
    <p:cSldViewPr snapToGrid="0">
      <p:cViewPr varScale="1">
        <p:scale>
          <a:sx n="79" d="100"/>
          <a:sy n="79" d="100"/>
        </p:scale>
        <p:origin x="101" y="22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 Paryschew" userId="38506035-446a-47a6-a047-ccdb4718c68d" providerId="ADAL" clId="{C5A3BE86-FA99-42C5-A98D-181FEC023AD9}"/>
    <pc:docChg chg="addSld delSld modSld">
      <pc:chgData name="Willi Paryschew" userId="38506035-446a-47a6-a047-ccdb4718c68d" providerId="ADAL" clId="{C5A3BE86-FA99-42C5-A98D-181FEC023AD9}" dt="2022-04-01T13:38:11.702" v="24" actId="20577"/>
      <pc:docMkLst>
        <pc:docMk/>
      </pc:docMkLst>
      <pc:sldChg chg="del">
        <pc:chgData name="Willi Paryschew" userId="38506035-446a-47a6-a047-ccdb4718c68d" providerId="ADAL" clId="{C5A3BE86-FA99-42C5-A98D-181FEC023AD9}" dt="2022-04-01T12:58:30.045" v="0" actId="47"/>
        <pc:sldMkLst>
          <pc:docMk/>
          <pc:sldMk cId="4036522761" sldId="301"/>
        </pc:sldMkLst>
      </pc:sldChg>
      <pc:sldChg chg="modSp">
        <pc:chgData name="Willi Paryschew" userId="38506035-446a-47a6-a047-ccdb4718c68d" providerId="ADAL" clId="{C5A3BE86-FA99-42C5-A98D-181FEC023AD9}" dt="2022-04-01T13:30:35.310" v="2"/>
        <pc:sldMkLst>
          <pc:docMk/>
          <pc:sldMk cId="3210407090" sldId="329"/>
        </pc:sldMkLst>
        <pc:picChg chg="mod">
          <ac:chgData name="Willi Paryschew" userId="38506035-446a-47a6-a047-ccdb4718c68d" providerId="ADAL" clId="{C5A3BE86-FA99-42C5-A98D-181FEC023AD9}" dt="2022-04-01T13:30:35.310" v="2"/>
          <ac:picMkLst>
            <pc:docMk/>
            <pc:sldMk cId="3210407090" sldId="329"/>
            <ac:picMk id="40" creationId="{9BDBD02A-AD8E-4546-8CEF-04103936819C}"/>
          </ac:picMkLst>
        </pc:picChg>
      </pc:sldChg>
      <pc:sldChg chg="del">
        <pc:chgData name="Willi Paryschew" userId="38506035-446a-47a6-a047-ccdb4718c68d" providerId="ADAL" clId="{C5A3BE86-FA99-42C5-A98D-181FEC023AD9}" dt="2022-04-01T12:58:33.679" v="1" actId="47"/>
        <pc:sldMkLst>
          <pc:docMk/>
          <pc:sldMk cId="961038478" sldId="341"/>
        </pc:sldMkLst>
      </pc:sldChg>
      <pc:sldChg chg="modSp add mod modTransition">
        <pc:chgData name="Willi Paryschew" userId="38506035-446a-47a6-a047-ccdb4718c68d" providerId="ADAL" clId="{C5A3BE86-FA99-42C5-A98D-181FEC023AD9}" dt="2022-04-01T13:38:11.702" v="24" actId="20577"/>
        <pc:sldMkLst>
          <pc:docMk/>
          <pc:sldMk cId="2240683528" sldId="344"/>
        </pc:sldMkLst>
        <pc:spChg chg="mod">
          <ac:chgData name="Willi Paryschew" userId="38506035-446a-47a6-a047-ccdb4718c68d" providerId="ADAL" clId="{C5A3BE86-FA99-42C5-A98D-181FEC023AD9}" dt="2022-04-01T13:38:11.702" v="24" actId="20577"/>
          <ac:spMkLst>
            <pc:docMk/>
            <pc:sldMk cId="2240683528" sldId="344"/>
            <ac:spMk id="8" creationId="{38B99CFA-4B35-EE46-AAFE-82E0BC10B5F4}"/>
          </ac:spMkLst>
        </pc:spChg>
        <pc:picChg chg="mod">
          <ac:chgData name="Willi Paryschew" userId="38506035-446a-47a6-a047-ccdb4718c68d" providerId="ADAL" clId="{C5A3BE86-FA99-42C5-A98D-181FEC023AD9}" dt="2022-04-01T13:30:59.229" v="5"/>
          <ac:picMkLst>
            <pc:docMk/>
            <pc:sldMk cId="2240683528" sldId="344"/>
            <ac:picMk id="13" creationId="{0015ECFB-9C95-804E-8B9C-604CFE778DB3}"/>
          </ac:picMkLst>
        </pc:picChg>
      </pc:sldChg>
    </pc:docChg>
  </pc:docChgLst>
  <pc:docChgLst>
    <pc:chgData name="Willi Paryschew" userId="38506035-446a-47a6-a047-ccdb4718c68d" providerId="ADAL" clId="{797F8886-4768-41C5-AF84-AD4D3B288287}"/>
    <pc:docChg chg="modSld modShowInfo">
      <pc:chgData name="Willi Paryschew" userId="38506035-446a-47a6-a047-ccdb4718c68d" providerId="ADAL" clId="{797F8886-4768-41C5-AF84-AD4D3B288287}" dt="2022-04-13T13:03:25.899" v="7" actId="2744"/>
      <pc:docMkLst>
        <pc:docMk/>
      </pc:docMkLst>
      <pc:sldChg chg="modSp mod">
        <pc:chgData name="Willi Paryschew" userId="38506035-446a-47a6-a047-ccdb4718c68d" providerId="ADAL" clId="{797F8886-4768-41C5-AF84-AD4D3B288287}" dt="2022-04-13T12:57:49.210" v="6" actId="20577"/>
        <pc:sldMkLst>
          <pc:docMk/>
          <pc:sldMk cId="3504536799" sldId="346"/>
        </pc:sldMkLst>
        <pc:spChg chg="mod">
          <ac:chgData name="Willi Paryschew" userId="38506035-446a-47a6-a047-ccdb4718c68d" providerId="ADAL" clId="{797F8886-4768-41C5-AF84-AD4D3B288287}" dt="2022-04-13T12:57:49.210" v="6" actId="20577"/>
          <ac:spMkLst>
            <pc:docMk/>
            <pc:sldMk cId="3504536799" sldId="346"/>
            <ac:spMk id="56" creationId="{AAD083D8-48EE-3A41-AAF4-79E75AA3E662}"/>
          </ac:spMkLst>
        </pc:spChg>
      </pc:sldChg>
    </pc:docChg>
  </pc:docChgLst>
  <pc:docChgLst>
    <pc:chgData name="Benjamin Zürcher" userId="2fec8d6f-d831-4b4f-bd15-4fcf3b0c7027" providerId="ADAL" clId="{7C09F6F9-8614-4FB0-BF00-77263D834ADD}"/>
    <pc:docChg chg="delSld modSld modShowInfo">
      <pc:chgData name="Benjamin Zürcher" userId="2fec8d6f-d831-4b4f-bd15-4fcf3b0c7027" providerId="ADAL" clId="{7C09F6F9-8614-4FB0-BF00-77263D834ADD}" dt="2022-04-27T08:39:20.330" v="116" actId="14100"/>
      <pc:docMkLst>
        <pc:docMk/>
      </pc:docMkLst>
      <pc:sldChg chg="modSp mod">
        <pc:chgData name="Benjamin Zürcher" userId="2fec8d6f-d831-4b4f-bd15-4fcf3b0c7027" providerId="ADAL" clId="{7C09F6F9-8614-4FB0-BF00-77263D834ADD}" dt="2022-04-27T08:33:47.696" v="78" actId="20577"/>
        <pc:sldMkLst>
          <pc:docMk/>
          <pc:sldMk cId="1069914039" sldId="256"/>
        </pc:sldMkLst>
        <pc:spChg chg="mod">
          <ac:chgData name="Benjamin Zürcher" userId="2fec8d6f-d831-4b4f-bd15-4fcf3b0c7027" providerId="ADAL" clId="{7C09F6F9-8614-4FB0-BF00-77263D834ADD}" dt="2022-04-27T08:33:47.696" v="78" actId="20577"/>
          <ac:spMkLst>
            <pc:docMk/>
            <pc:sldMk cId="1069914039" sldId="256"/>
            <ac:spMk id="11" creationId="{D92A555A-8A40-4B0E-90E7-6796B3AC1F23}"/>
          </ac:spMkLst>
        </pc:spChg>
      </pc:sldChg>
      <pc:sldChg chg="del">
        <pc:chgData name="Benjamin Zürcher" userId="2fec8d6f-d831-4b4f-bd15-4fcf3b0c7027" providerId="ADAL" clId="{7C09F6F9-8614-4FB0-BF00-77263D834ADD}" dt="2022-04-27T08:32:05.275" v="0" actId="47"/>
        <pc:sldMkLst>
          <pc:docMk/>
          <pc:sldMk cId="656293081" sldId="299"/>
        </pc:sldMkLst>
      </pc:sldChg>
      <pc:sldChg chg="del">
        <pc:chgData name="Benjamin Zürcher" userId="2fec8d6f-d831-4b4f-bd15-4fcf3b0c7027" providerId="ADAL" clId="{7C09F6F9-8614-4FB0-BF00-77263D834ADD}" dt="2022-04-27T08:32:10.265" v="3" actId="47"/>
        <pc:sldMkLst>
          <pc:docMk/>
          <pc:sldMk cId="4036522761" sldId="301"/>
        </pc:sldMkLst>
      </pc:sldChg>
      <pc:sldChg chg="del">
        <pc:chgData name="Benjamin Zürcher" userId="2fec8d6f-d831-4b4f-bd15-4fcf3b0c7027" providerId="ADAL" clId="{7C09F6F9-8614-4FB0-BF00-77263D834ADD}" dt="2022-04-27T08:33:02.060" v="9" actId="47"/>
        <pc:sldMkLst>
          <pc:docMk/>
          <pc:sldMk cId="3118998097" sldId="317"/>
        </pc:sldMkLst>
      </pc:sldChg>
      <pc:sldChg chg="modSp mod">
        <pc:chgData name="Benjamin Zürcher" userId="2fec8d6f-d831-4b4f-bd15-4fcf3b0c7027" providerId="ADAL" clId="{7C09F6F9-8614-4FB0-BF00-77263D834ADD}" dt="2022-04-27T08:39:20.330" v="116" actId="14100"/>
        <pc:sldMkLst>
          <pc:docMk/>
          <pc:sldMk cId="1543630992" sldId="327"/>
        </pc:sldMkLst>
        <pc:spChg chg="mod">
          <ac:chgData name="Benjamin Zürcher" userId="2fec8d6f-d831-4b4f-bd15-4fcf3b0c7027" providerId="ADAL" clId="{7C09F6F9-8614-4FB0-BF00-77263D834ADD}" dt="2022-04-27T08:39:20.330" v="116" actId="14100"/>
          <ac:spMkLst>
            <pc:docMk/>
            <pc:sldMk cId="1543630992" sldId="327"/>
            <ac:spMk id="2" creationId="{3ADD9B56-3C25-46F7-8C47-008E31982623}"/>
          </ac:spMkLst>
        </pc:spChg>
      </pc:sldChg>
      <pc:sldChg chg="del">
        <pc:chgData name="Benjamin Zürcher" userId="2fec8d6f-d831-4b4f-bd15-4fcf3b0c7027" providerId="ADAL" clId="{7C09F6F9-8614-4FB0-BF00-77263D834ADD}" dt="2022-04-27T08:32:11.681" v="4" actId="47"/>
        <pc:sldMkLst>
          <pc:docMk/>
          <pc:sldMk cId="112958019" sldId="333"/>
        </pc:sldMkLst>
      </pc:sldChg>
      <pc:sldChg chg="del">
        <pc:chgData name="Benjamin Zürcher" userId="2fec8d6f-d831-4b4f-bd15-4fcf3b0c7027" providerId="ADAL" clId="{7C09F6F9-8614-4FB0-BF00-77263D834ADD}" dt="2022-04-27T08:32:08.746" v="1" actId="47"/>
        <pc:sldMkLst>
          <pc:docMk/>
          <pc:sldMk cId="3417744424" sldId="335"/>
        </pc:sldMkLst>
      </pc:sldChg>
      <pc:sldChg chg="del">
        <pc:chgData name="Benjamin Zürcher" userId="2fec8d6f-d831-4b4f-bd15-4fcf3b0c7027" providerId="ADAL" clId="{7C09F6F9-8614-4FB0-BF00-77263D834ADD}" dt="2022-04-27T08:32:12.424" v="5" actId="47"/>
        <pc:sldMkLst>
          <pc:docMk/>
          <pc:sldMk cId="1816842527" sldId="337"/>
        </pc:sldMkLst>
      </pc:sldChg>
      <pc:sldChg chg="del">
        <pc:chgData name="Benjamin Zürcher" userId="2fec8d6f-d831-4b4f-bd15-4fcf3b0c7027" providerId="ADAL" clId="{7C09F6F9-8614-4FB0-BF00-77263D834ADD}" dt="2022-04-27T08:32:09.548" v="2" actId="47"/>
        <pc:sldMkLst>
          <pc:docMk/>
          <pc:sldMk cId="2337681871" sldId="340"/>
        </pc:sldMkLst>
      </pc:sldChg>
      <pc:sldChg chg="del">
        <pc:chgData name="Benjamin Zürcher" userId="2fec8d6f-d831-4b4f-bd15-4fcf3b0c7027" providerId="ADAL" clId="{7C09F6F9-8614-4FB0-BF00-77263D834ADD}" dt="2022-04-27T08:32:26.795" v="6" actId="47"/>
        <pc:sldMkLst>
          <pc:docMk/>
          <pc:sldMk cId="961038478" sldId="341"/>
        </pc:sldMkLst>
      </pc:sldChg>
      <pc:sldChg chg="del">
        <pc:chgData name="Benjamin Zürcher" userId="2fec8d6f-d831-4b4f-bd15-4fcf3b0c7027" providerId="ADAL" clId="{7C09F6F9-8614-4FB0-BF00-77263D834ADD}" dt="2022-04-27T08:32:38.556" v="7" actId="47"/>
        <pc:sldMkLst>
          <pc:docMk/>
          <pc:sldMk cId="3494997722" sldId="342"/>
        </pc:sldMkLst>
      </pc:sldChg>
      <pc:sldChg chg="del">
        <pc:chgData name="Benjamin Zürcher" userId="2fec8d6f-d831-4b4f-bd15-4fcf3b0c7027" providerId="ADAL" clId="{7C09F6F9-8614-4FB0-BF00-77263D834ADD}" dt="2022-04-27T08:32:43.353" v="8" actId="47"/>
        <pc:sldMkLst>
          <pc:docMk/>
          <pc:sldMk cId="1469970278" sldId="345"/>
        </pc:sldMkLst>
      </pc:sldChg>
      <pc:sldChg chg="del">
        <pc:chgData name="Benjamin Zürcher" userId="2fec8d6f-d831-4b4f-bd15-4fcf3b0c7027" providerId="ADAL" clId="{7C09F6F9-8614-4FB0-BF00-77263D834ADD}" dt="2022-04-27T08:33:17.311" v="10" actId="47"/>
        <pc:sldMkLst>
          <pc:docMk/>
          <pc:sldMk cId="3504536799" sldId="346"/>
        </pc:sldMkLst>
      </pc:sldChg>
      <pc:sldChg chg="del">
        <pc:chgData name="Benjamin Zürcher" userId="2fec8d6f-d831-4b4f-bd15-4fcf3b0c7027" providerId="ADAL" clId="{7C09F6F9-8614-4FB0-BF00-77263D834ADD}" dt="2022-04-27T08:33:51.727" v="79" actId="47"/>
        <pc:sldMkLst>
          <pc:docMk/>
          <pc:sldMk cId="3687938181" sldId="348"/>
        </pc:sldMkLst>
      </pc:sldChg>
    </pc:docChg>
  </pc:docChgLst>
  <pc:docChgLst>
    <pc:chgData name="Willi Paryschew" userId="38506035-446a-47a6-a047-ccdb4718c68d" providerId="ADAL" clId="{DE5AA73B-E28C-4C5C-A8E2-BC4CE92C79DF}"/>
    <pc:docChg chg="modSld">
      <pc:chgData name="Willi Paryschew" userId="38506035-446a-47a6-a047-ccdb4718c68d" providerId="ADAL" clId="{DE5AA73B-E28C-4C5C-A8E2-BC4CE92C79DF}" dt="2022-04-22T06:53:13.573" v="17"/>
      <pc:docMkLst>
        <pc:docMk/>
      </pc:docMkLst>
      <pc:sldChg chg="modSp mod">
        <pc:chgData name="Willi Paryschew" userId="38506035-446a-47a6-a047-ccdb4718c68d" providerId="ADAL" clId="{DE5AA73B-E28C-4C5C-A8E2-BC4CE92C79DF}" dt="2022-04-13T13:06:49.699" v="14" actId="20577"/>
        <pc:sldMkLst>
          <pc:docMk/>
          <pc:sldMk cId="1069914039" sldId="256"/>
        </pc:sldMkLst>
        <pc:spChg chg="mod">
          <ac:chgData name="Willi Paryschew" userId="38506035-446a-47a6-a047-ccdb4718c68d" providerId="ADAL" clId="{DE5AA73B-E28C-4C5C-A8E2-BC4CE92C79DF}" dt="2022-04-13T13:06:49.699" v="14" actId="20577"/>
          <ac:spMkLst>
            <pc:docMk/>
            <pc:sldMk cId="1069914039" sldId="256"/>
            <ac:spMk id="9" creationId="{0591A016-084F-45A9-8B44-43E8C32FD36C}"/>
          </ac:spMkLst>
        </pc:spChg>
      </pc:sldChg>
      <pc:sldChg chg="modSp">
        <pc:chgData name="Willi Paryschew" userId="38506035-446a-47a6-a047-ccdb4718c68d" providerId="ADAL" clId="{DE5AA73B-E28C-4C5C-A8E2-BC4CE92C79DF}" dt="2022-04-22T06:53:13.573" v="17"/>
        <pc:sldMkLst>
          <pc:docMk/>
          <pc:sldMk cId="2791339152" sldId="322"/>
        </pc:sldMkLst>
        <pc:picChg chg="mod">
          <ac:chgData name="Willi Paryschew" userId="38506035-446a-47a6-a047-ccdb4718c68d" providerId="ADAL" clId="{DE5AA73B-E28C-4C5C-A8E2-BC4CE92C79DF}" dt="2022-04-22T06:53:13.573" v="17"/>
          <ac:picMkLst>
            <pc:docMk/>
            <pc:sldMk cId="2791339152" sldId="322"/>
            <ac:picMk id="13" creationId="{0015ECFB-9C95-804E-8B9C-604CFE778DB3}"/>
          </ac:picMkLst>
        </pc:picChg>
      </pc:sldChg>
      <pc:sldChg chg="modSp mod">
        <pc:chgData name="Willi Paryschew" userId="38506035-446a-47a6-a047-ccdb4718c68d" providerId="ADAL" clId="{DE5AA73B-E28C-4C5C-A8E2-BC4CE92C79DF}" dt="2022-04-13T13:06:54.802" v="15"/>
        <pc:sldMkLst>
          <pc:docMk/>
          <pc:sldMk cId="1543630992" sldId="327"/>
        </pc:sldMkLst>
        <pc:spChg chg="mod">
          <ac:chgData name="Willi Paryschew" userId="38506035-446a-47a6-a047-ccdb4718c68d" providerId="ADAL" clId="{DE5AA73B-E28C-4C5C-A8E2-BC4CE92C79DF}" dt="2022-04-13T13:06:54.802" v="15"/>
          <ac:spMkLst>
            <pc:docMk/>
            <pc:sldMk cId="1543630992" sldId="327"/>
            <ac:spMk id="3" creationId="{17E3F52C-8982-407F-A870-6FE627ACD990}"/>
          </ac:spMkLst>
        </pc:spChg>
      </pc:sldChg>
      <pc:sldChg chg="modSp">
        <pc:chgData name="Willi Paryschew" userId="38506035-446a-47a6-a047-ccdb4718c68d" providerId="ADAL" clId="{DE5AA73B-E28C-4C5C-A8E2-BC4CE92C79DF}" dt="2022-04-22T06:53:07.232" v="16"/>
        <pc:sldMkLst>
          <pc:docMk/>
          <pc:sldMk cId="3210407090" sldId="329"/>
        </pc:sldMkLst>
        <pc:picChg chg="mod">
          <ac:chgData name="Willi Paryschew" userId="38506035-446a-47a6-a047-ccdb4718c68d" providerId="ADAL" clId="{DE5AA73B-E28C-4C5C-A8E2-BC4CE92C79DF}" dt="2022-04-22T06:53:07.232" v="16"/>
          <ac:picMkLst>
            <pc:docMk/>
            <pc:sldMk cId="3210407090" sldId="329"/>
            <ac:picMk id="20" creationId="{46356CE0-194A-144E-901D-1DB1642B6FEF}"/>
          </ac:picMkLst>
        </pc:picChg>
      </pc:sldChg>
    </pc:docChg>
  </pc:docChgLst>
  <pc:docChgLst>
    <pc:chgData name="Willi Paryschew" userId="38506035-446a-47a6-a047-ccdb4718c68d" providerId="ADAL" clId="{89FF5E38-751E-4523-82A2-4521C390735B}"/>
    <pc:docChg chg="undo redo custSel addSld delSld modSld modShowInfo">
      <pc:chgData name="Willi Paryschew" userId="38506035-446a-47a6-a047-ccdb4718c68d" providerId="ADAL" clId="{89FF5E38-751E-4523-82A2-4521C390735B}" dt="2022-04-13T12:56:15.857" v="1230" actId="2744"/>
      <pc:docMkLst>
        <pc:docMk/>
      </pc:docMkLst>
      <pc:sldChg chg="modSp mod">
        <pc:chgData name="Willi Paryschew" userId="38506035-446a-47a6-a047-ccdb4718c68d" providerId="ADAL" clId="{89FF5E38-751E-4523-82A2-4521C390735B}" dt="2022-04-13T07:38:18.742" v="21" actId="20577"/>
        <pc:sldMkLst>
          <pc:docMk/>
          <pc:sldMk cId="1069914039" sldId="256"/>
        </pc:sldMkLst>
        <pc:spChg chg="mod">
          <ac:chgData name="Willi Paryschew" userId="38506035-446a-47a6-a047-ccdb4718c68d" providerId="ADAL" clId="{89FF5E38-751E-4523-82A2-4521C390735B}" dt="2022-04-13T07:38:18.742" v="21" actId="20577"/>
          <ac:spMkLst>
            <pc:docMk/>
            <pc:sldMk cId="1069914039" sldId="256"/>
            <ac:spMk id="11" creationId="{D92A555A-8A40-4B0E-90E7-6796B3AC1F23}"/>
          </ac:spMkLst>
        </pc:spChg>
      </pc:sldChg>
      <pc:sldChg chg="modAnim">
        <pc:chgData name="Willi Paryschew" userId="38506035-446a-47a6-a047-ccdb4718c68d" providerId="ADAL" clId="{89FF5E38-751E-4523-82A2-4521C390735B}" dt="2022-04-13T10:13:35.546" v="580"/>
        <pc:sldMkLst>
          <pc:docMk/>
          <pc:sldMk cId="4036522761" sldId="301"/>
        </pc:sldMkLst>
      </pc:sldChg>
      <pc:sldChg chg="modSp mod">
        <pc:chgData name="Willi Paryschew" userId="38506035-446a-47a6-a047-ccdb4718c68d" providerId="ADAL" clId="{89FF5E38-751E-4523-82A2-4521C390735B}" dt="2022-04-13T12:50:35.045" v="1223" actId="14100"/>
        <pc:sldMkLst>
          <pc:docMk/>
          <pc:sldMk cId="3118998097" sldId="317"/>
        </pc:sldMkLst>
        <pc:spChg chg="mod">
          <ac:chgData name="Willi Paryschew" userId="38506035-446a-47a6-a047-ccdb4718c68d" providerId="ADAL" clId="{89FF5E38-751E-4523-82A2-4521C390735B}" dt="2022-04-13T12:50:35.045" v="1223" actId="14100"/>
          <ac:spMkLst>
            <pc:docMk/>
            <pc:sldMk cId="3118998097" sldId="317"/>
            <ac:spMk id="5" creationId="{5E6E4894-15B1-F94A-895A-7F4DE659CAD5}"/>
          </ac:spMkLst>
        </pc:spChg>
        <pc:picChg chg="mod modCrop">
          <ac:chgData name="Willi Paryschew" userId="38506035-446a-47a6-a047-ccdb4718c68d" providerId="ADAL" clId="{89FF5E38-751E-4523-82A2-4521C390735B}" dt="2022-04-13T12:50:24.515" v="1222" actId="18131"/>
          <ac:picMkLst>
            <pc:docMk/>
            <pc:sldMk cId="3118998097" sldId="317"/>
            <ac:picMk id="4" creationId="{4139C927-1107-CA47-BAD6-4DE114ADD5E7}"/>
          </ac:picMkLst>
        </pc:picChg>
      </pc:sldChg>
      <pc:sldChg chg="modSp">
        <pc:chgData name="Willi Paryschew" userId="38506035-446a-47a6-a047-ccdb4718c68d" providerId="ADAL" clId="{89FF5E38-751E-4523-82A2-4521C390735B}" dt="2022-04-13T12:55:02.327" v="1228"/>
        <pc:sldMkLst>
          <pc:docMk/>
          <pc:sldMk cId="2791339152" sldId="322"/>
        </pc:sldMkLst>
        <pc:picChg chg="mod">
          <ac:chgData name="Willi Paryschew" userId="38506035-446a-47a6-a047-ccdb4718c68d" providerId="ADAL" clId="{89FF5E38-751E-4523-82A2-4521C390735B}" dt="2022-04-13T12:55:02.327" v="1228"/>
          <ac:picMkLst>
            <pc:docMk/>
            <pc:sldMk cId="2791339152" sldId="322"/>
            <ac:picMk id="13" creationId="{0015ECFB-9C95-804E-8B9C-604CFE778DB3}"/>
          </ac:picMkLst>
        </pc:picChg>
      </pc:sldChg>
      <pc:sldChg chg="modSp">
        <pc:chgData name="Willi Paryschew" userId="38506035-446a-47a6-a047-ccdb4718c68d" providerId="ADAL" clId="{89FF5E38-751E-4523-82A2-4521C390735B}" dt="2022-04-13T12:52:54.988" v="1224"/>
        <pc:sldMkLst>
          <pc:docMk/>
          <pc:sldMk cId="3210407090" sldId="329"/>
        </pc:sldMkLst>
        <pc:picChg chg="mod">
          <ac:chgData name="Willi Paryschew" userId="38506035-446a-47a6-a047-ccdb4718c68d" providerId="ADAL" clId="{89FF5E38-751E-4523-82A2-4521C390735B}" dt="2022-04-13T12:52:54.988" v="1224"/>
          <ac:picMkLst>
            <pc:docMk/>
            <pc:sldMk cId="3210407090" sldId="329"/>
            <ac:picMk id="11" creationId="{AE36429B-C6D0-EE46-9291-2FF0792883E2}"/>
          </ac:picMkLst>
        </pc:picChg>
      </pc:sldChg>
      <pc:sldChg chg="modAnim">
        <pc:chgData name="Willi Paryschew" userId="38506035-446a-47a6-a047-ccdb4718c68d" providerId="ADAL" clId="{89FF5E38-751E-4523-82A2-4521C390735B}" dt="2022-04-13T10:11:57.668" v="577"/>
        <pc:sldMkLst>
          <pc:docMk/>
          <pc:sldMk cId="2337681871" sldId="340"/>
        </pc:sldMkLst>
      </pc:sldChg>
      <pc:sldChg chg="modSp">
        <pc:chgData name="Willi Paryschew" userId="38506035-446a-47a6-a047-ccdb4718c68d" providerId="ADAL" clId="{89FF5E38-751E-4523-82A2-4521C390735B}" dt="2022-04-13T12:54:27.884" v="1227"/>
        <pc:sldMkLst>
          <pc:docMk/>
          <pc:sldMk cId="961038478" sldId="341"/>
        </pc:sldMkLst>
        <pc:picChg chg="mod">
          <ac:chgData name="Willi Paryschew" userId="38506035-446a-47a6-a047-ccdb4718c68d" providerId="ADAL" clId="{89FF5E38-751E-4523-82A2-4521C390735B}" dt="2022-04-13T12:53:27.514" v="1225"/>
          <ac:picMkLst>
            <pc:docMk/>
            <pc:sldMk cId="961038478" sldId="341"/>
            <ac:picMk id="20" creationId="{46356CE0-194A-144E-901D-1DB1642B6FEF}"/>
          </ac:picMkLst>
        </pc:picChg>
        <pc:picChg chg="mod">
          <ac:chgData name="Willi Paryschew" userId="38506035-446a-47a6-a047-ccdb4718c68d" providerId="ADAL" clId="{89FF5E38-751E-4523-82A2-4521C390735B}" dt="2022-04-13T12:54:27.884" v="1227"/>
          <ac:picMkLst>
            <pc:docMk/>
            <pc:sldMk cId="961038478" sldId="341"/>
            <ac:picMk id="25" creationId="{84146E3D-378C-7A49-9625-835CF0D795CE}"/>
          </ac:picMkLst>
        </pc:picChg>
        <pc:picChg chg="mod">
          <ac:chgData name="Willi Paryschew" userId="38506035-446a-47a6-a047-ccdb4718c68d" providerId="ADAL" clId="{89FF5E38-751E-4523-82A2-4521C390735B}" dt="2022-04-13T12:53:59.544" v="1226"/>
          <ac:picMkLst>
            <pc:docMk/>
            <pc:sldMk cId="961038478" sldId="341"/>
            <ac:picMk id="40" creationId="{9BDBD02A-AD8E-4546-8CEF-04103936819C}"/>
          </ac:picMkLst>
        </pc:picChg>
      </pc:sldChg>
      <pc:sldChg chg="modSp">
        <pc:chgData name="Willi Paryschew" userId="38506035-446a-47a6-a047-ccdb4718c68d" providerId="ADAL" clId="{89FF5E38-751E-4523-82A2-4521C390735B}" dt="2022-04-13T12:55:18.347" v="1229"/>
        <pc:sldMkLst>
          <pc:docMk/>
          <pc:sldMk cId="3494997722" sldId="342"/>
        </pc:sldMkLst>
        <pc:picChg chg="mod">
          <ac:chgData name="Willi Paryschew" userId="38506035-446a-47a6-a047-ccdb4718c68d" providerId="ADAL" clId="{89FF5E38-751E-4523-82A2-4521C390735B}" dt="2022-04-13T12:55:18.347" v="1229"/>
          <ac:picMkLst>
            <pc:docMk/>
            <pc:sldMk cId="3494997722" sldId="342"/>
            <ac:picMk id="13" creationId="{0015ECFB-9C95-804E-8B9C-604CFE778DB3}"/>
          </ac:picMkLst>
        </pc:picChg>
      </pc:sldChg>
      <pc:sldChg chg="addSp delSp modSp mod">
        <pc:chgData name="Willi Paryschew" userId="38506035-446a-47a6-a047-ccdb4718c68d" providerId="ADAL" clId="{89FF5E38-751E-4523-82A2-4521C390735B}" dt="2022-04-13T12:48:02.237" v="1207" actId="1036"/>
        <pc:sldMkLst>
          <pc:docMk/>
          <pc:sldMk cId="2240683528" sldId="344"/>
        </pc:sldMkLst>
        <pc:picChg chg="add mod ord">
          <ac:chgData name="Willi Paryschew" userId="38506035-446a-47a6-a047-ccdb4718c68d" providerId="ADAL" clId="{89FF5E38-751E-4523-82A2-4521C390735B}" dt="2022-04-13T12:48:02.237" v="1207" actId="1036"/>
          <ac:picMkLst>
            <pc:docMk/>
            <pc:sldMk cId="2240683528" sldId="344"/>
            <ac:picMk id="3" creationId="{AA08ECB9-92F4-4622-96CC-C886E0500B96}"/>
          </ac:picMkLst>
        </pc:picChg>
        <pc:picChg chg="del">
          <ac:chgData name="Willi Paryschew" userId="38506035-446a-47a6-a047-ccdb4718c68d" providerId="ADAL" clId="{89FF5E38-751E-4523-82A2-4521C390735B}" dt="2022-04-13T12:47:14.521" v="1158" actId="478"/>
          <ac:picMkLst>
            <pc:docMk/>
            <pc:sldMk cId="2240683528" sldId="344"/>
            <ac:picMk id="2050" creationId="{986D1E9C-0C32-497C-8274-BA9E519245C0}"/>
          </ac:picMkLst>
        </pc:picChg>
      </pc:sldChg>
      <pc:sldChg chg="modSp mod">
        <pc:chgData name="Willi Paryschew" userId="38506035-446a-47a6-a047-ccdb4718c68d" providerId="ADAL" clId="{89FF5E38-751E-4523-82A2-4521C390735B}" dt="2022-04-13T12:48:14.943" v="1218"/>
        <pc:sldMkLst>
          <pc:docMk/>
          <pc:sldMk cId="1469970278" sldId="345"/>
        </pc:sldMkLst>
        <pc:spChg chg="mod">
          <ac:chgData name="Willi Paryschew" userId="38506035-446a-47a6-a047-ccdb4718c68d" providerId="ADAL" clId="{89FF5E38-751E-4523-82A2-4521C390735B}" dt="2022-04-13T12:46:47.370" v="1149" actId="207"/>
          <ac:spMkLst>
            <pc:docMk/>
            <pc:sldMk cId="1469970278" sldId="345"/>
            <ac:spMk id="7" creationId="{402E38BA-2A2E-1441-A924-8CBAA6502092}"/>
          </ac:spMkLst>
        </pc:spChg>
        <pc:picChg chg="mod">
          <ac:chgData name="Willi Paryschew" userId="38506035-446a-47a6-a047-ccdb4718c68d" providerId="ADAL" clId="{89FF5E38-751E-4523-82A2-4521C390735B}" dt="2022-04-13T12:48:14.943" v="1218"/>
          <ac:picMkLst>
            <pc:docMk/>
            <pc:sldMk cId="1469970278" sldId="345"/>
            <ac:picMk id="2050" creationId="{986D1E9C-0C32-497C-8274-BA9E519245C0}"/>
          </ac:picMkLst>
        </pc:picChg>
      </pc:sldChg>
      <pc:sldChg chg="addSp delSp modSp mod">
        <pc:chgData name="Willi Paryschew" userId="38506035-446a-47a6-a047-ccdb4718c68d" providerId="ADAL" clId="{89FF5E38-751E-4523-82A2-4521C390735B}" dt="2022-04-13T12:44:21.880" v="1147" actId="1035"/>
        <pc:sldMkLst>
          <pc:docMk/>
          <pc:sldMk cId="3504536799" sldId="346"/>
        </pc:sldMkLst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7" creationId="{638FC4B5-2EAD-4244-9904-7B33FE817390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74" creationId="{19EC0D88-2F71-48CD-8131-B3528ED1CF72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75" creationId="{A2C552CE-8A48-40B7-9FA4-8019A0871977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76" creationId="{BF3DBE72-3510-4CD9-A243-96662D91B415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77" creationId="{1B1721C3-E51C-4D4C-8BD9-4C31F2AA2534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77" creationId="{4E723333-54C0-482A-A67E-34A4F9C419F2}"/>
          </ac:picMkLst>
        </pc:picChg>
        <pc:picChg chg="add mod">
          <ac:chgData name="Willi Paryschew" userId="38506035-446a-47a6-a047-ccdb4718c68d" providerId="ADAL" clId="{89FF5E38-751E-4523-82A2-4521C390735B}" dt="2022-04-13T12:41:56.946" v="1056" actId="1038"/>
          <ac:picMkLst>
            <pc:docMk/>
            <pc:sldMk cId="3504536799" sldId="346"/>
            <ac:picMk id="77" creationId="{F8B5B2F0-216C-418E-90E8-BD8A1BFA8666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78" creationId="{3FA05FB8-436F-4DF8-8518-FFED19550CEA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78" creationId="{A02B52F9-CE73-4BC4-B27E-B9634DCC1B8B}"/>
          </ac:picMkLst>
        </pc:picChg>
        <pc:picChg chg="add mod">
          <ac:chgData name="Willi Paryschew" userId="38506035-446a-47a6-a047-ccdb4718c68d" providerId="ADAL" clId="{89FF5E38-751E-4523-82A2-4521C390735B}" dt="2022-04-13T12:43:26.189" v="1069" actId="465"/>
          <ac:picMkLst>
            <pc:docMk/>
            <pc:sldMk cId="3504536799" sldId="346"/>
            <ac:picMk id="78" creationId="{E7F8517F-CE96-41D2-A56A-070B404D388A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79" creationId="{703A015F-3C00-4BDD-8199-27F4B882F4A9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79" creationId="{C38A475C-2013-4D6C-840D-F90D1D591A36}"/>
          </ac:picMkLst>
        </pc:picChg>
        <pc:picChg chg="add mod">
          <ac:chgData name="Willi Paryschew" userId="38506035-446a-47a6-a047-ccdb4718c68d" providerId="ADAL" clId="{89FF5E38-751E-4523-82A2-4521C390735B}" dt="2022-04-13T12:39:13.207" v="888" actId="12788"/>
          <ac:picMkLst>
            <pc:docMk/>
            <pc:sldMk cId="3504536799" sldId="346"/>
            <ac:picMk id="79" creationId="{FA7DD275-1412-477F-ACBA-8D71B0F7C151}"/>
          </ac:picMkLst>
        </pc:picChg>
        <pc:picChg chg="add mod">
          <ac:chgData name="Willi Paryschew" userId="38506035-446a-47a6-a047-ccdb4718c68d" providerId="ADAL" clId="{89FF5E38-751E-4523-82A2-4521C390735B}" dt="2022-04-13T12:44:12.237" v="1125" actId="1036"/>
          <ac:picMkLst>
            <pc:docMk/>
            <pc:sldMk cId="3504536799" sldId="346"/>
            <ac:picMk id="80" creationId="{4D2786EB-D1C8-4AD8-A81D-1FEB30E19B0C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80" creationId="{AD3A9A90-B54C-4930-AF8E-868A4FC84C70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80" creationId="{FA978C8E-9923-48ED-90F5-BBC7450FB51E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81" creationId="{0650C480-21EF-47C5-A668-B9F58DF626F6}"/>
          </ac:picMkLst>
        </pc:picChg>
        <pc:picChg chg="add mod">
          <ac:chgData name="Willi Paryschew" userId="38506035-446a-47a6-a047-ccdb4718c68d" providerId="ADAL" clId="{89FF5E38-751E-4523-82A2-4521C390735B}" dt="2022-04-13T12:43:46.460" v="1071" actId="465"/>
          <ac:picMkLst>
            <pc:docMk/>
            <pc:sldMk cId="3504536799" sldId="346"/>
            <ac:picMk id="81" creationId="{58FB8C72-DAB7-4B45-898B-E040F1AAE72D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81" creationId="{DC5A3D27-ACF4-4688-9B28-87055E04B28B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82" creationId="{15483A8A-E82A-4B0B-B7A6-24645E6AFD88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82" creationId="{82D8B668-2D19-4F8B-90AF-23D3205BFD6F}"/>
          </ac:picMkLst>
        </pc:picChg>
        <pc:picChg chg="add mod">
          <ac:chgData name="Willi Paryschew" userId="38506035-446a-47a6-a047-ccdb4718c68d" providerId="ADAL" clId="{89FF5E38-751E-4523-82A2-4521C390735B}" dt="2022-04-13T12:43:26.189" v="1069" actId="465"/>
          <ac:picMkLst>
            <pc:docMk/>
            <pc:sldMk cId="3504536799" sldId="346"/>
            <ac:picMk id="82" creationId="{FEA1AD43-3A40-401D-A87B-68B75E334751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83" creationId="{1010287E-0630-459E-97A5-25F3A79CDB89}"/>
          </ac:picMkLst>
        </pc:picChg>
        <pc:picChg chg="add mod">
          <ac:chgData name="Willi Paryschew" userId="38506035-446a-47a6-a047-ccdb4718c68d" providerId="ADAL" clId="{89FF5E38-751E-4523-82A2-4521C390735B}" dt="2022-04-13T12:44:17.544" v="1140" actId="1035"/>
          <ac:picMkLst>
            <pc:docMk/>
            <pc:sldMk cId="3504536799" sldId="346"/>
            <ac:picMk id="83" creationId="{75EFFEB2-0B70-4D19-9CB4-B2A3DA457260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83" creationId="{9F768AF5-47CB-4F09-B2D9-90F59089E50A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84" creationId="{274109C3-E09F-46CB-B8DA-AE33EB5876FF}"/>
          </ac:picMkLst>
        </pc:picChg>
        <pc:picChg chg="add mod">
          <ac:chgData name="Willi Paryschew" userId="38506035-446a-47a6-a047-ccdb4718c68d" providerId="ADAL" clId="{89FF5E38-751E-4523-82A2-4521C390735B}" dt="2022-04-13T12:43:59.068" v="1097" actId="1035"/>
          <ac:picMkLst>
            <pc:docMk/>
            <pc:sldMk cId="3504536799" sldId="346"/>
            <ac:picMk id="84" creationId="{38EF42F3-8FCC-4F76-B526-0E5AE82D5833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84" creationId="{D9CA7D10-6DF8-44D2-9103-F85E77BA005D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85" creationId="{4B967BE8-215C-417B-8449-B17F12191E7F}"/>
          </ac:picMkLst>
        </pc:picChg>
        <pc:picChg chg="add mod">
          <ac:chgData name="Willi Paryschew" userId="38506035-446a-47a6-a047-ccdb4718c68d" providerId="ADAL" clId="{89FF5E38-751E-4523-82A2-4521C390735B}" dt="2022-04-13T12:44:16.429" v="1136" actId="1035"/>
          <ac:picMkLst>
            <pc:docMk/>
            <pc:sldMk cId="3504536799" sldId="346"/>
            <ac:picMk id="85" creationId="{5E402DBE-D9AE-43B2-98FA-373E8B684318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85" creationId="{FC268795-4CAA-4C68-8D67-65B287C4D5A6}"/>
          </ac:picMkLst>
        </pc:picChg>
        <pc:picChg chg="add mod">
          <ac:chgData name="Willi Paryschew" userId="38506035-446a-47a6-a047-ccdb4718c68d" providerId="ADAL" clId="{89FF5E38-751E-4523-82A2-4521C390735B}" dt="2022-04-13T12:43:26.189" v="1069" actId="465"/>
          <ac:picMkLst>
            <pc:docMk/>
            <pc:sldMk cId="3504536799" sldId="346"/>
            <ac:picMk id="86" creationId="{050C10E1-2E1B-41B2-8F48-F28EC0942D81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86" creationId="{3A8E8E1A-EB61-44A8-BC87-E18D094FA49E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86" creationId="{D8D0AD55-98F3-40D4-AFEE-07A265D2712B}"/>
          </ac:picMkLst>
        </pc:picChg>
        <pc:picChg chg="add mod">
          <ac:chgData name="Willi Paryschew" userId="38506035-446a-47a6-a047-ccdb4718c68d" providerId="ADAL" clId="{89FF5E38-751E-4523-82A2-4521C390735B}" dt="2022-04-13T12:40:20.057" v="940" actId="1076"/>
          <ac:picMkLst>
            <pc:docMk/>
            <pc:sldMk cId="3504536799" sldId="346"/>
            <ac:picMk id="87" creationId="{05B2091D-08A5-49D6-BC5C-C1072756CBD1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87" creationId="{2FB4C08C-3A9E-42FC-83CE-9B3AB2BB3232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87" creationId="{5CC063A4-375A-4632-8B1A-80AE08C0947C}"/>
          </ac:picMkLst>
        </pc:picChg>
        <pc:picChg chg="add mod">
          <ac:chgData name="Willi Paryschew" userId="38506035-446a-47a6-a047-ccdb4718c68d" providerId="ADAL" clId="{89FF5E38-751E-4523-82A2-4521C390735B}" dt="2022-04-13T12:44:02.213" v="1108" actId="1035"/>
          <ac:picMkLst>
            <pc:docMk/>
            <pc:sldMk cId="3504536799" sldId="346"/>
            <ac:picMk id="88" creationId="{28B3E10B-C07B-4D42-8B7E-FB6CF4664E4D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88" creationId="{D6AA3519-A7DC-46FF-A461-C18A4A4998F7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88" creationId="{DDA734AA-866E-4444-9733-04148293EDE6}"/>
          </ac:picMkLst>
        </pc:picChg>
        <pc:picChg chg="add mod">
          <ac:chgData name="Willi Paryschew" userId="38506035-446a-47a6-a047-ccdb4718c68d" providerId="ADAL" clId="{89FF5E38-751E-4523-82A2-4521C390735B}" dt="2022-04-13T12:43:35.011" v="1070" actId="465"/>
          <ac:picMkLst>
            <pc:docMk/>
            <pc:sldMk cId="3504536799" sldId="346"/>
            <ac:picMk id="89" creationId="{93E66507-4533-4338-8B12-8237556A89B1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89" creationId="{AA7BC0B5-F961-4F18-936A-9AE4264C36CC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89" creationId="{F6F1A46C-3610-4F87-8904-3CD1B1A18C0D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90" creationId="{07FA37AB-87C7-4CE2-8E83-25C48C45A3F6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90" creationId="{253B40E6-5487-4FC7-BB0C-B2F65A3F6F2D}"/>
          </ac:picMkLst>
        </pc:picChg>
        <pc:picChg chg="add mod">
          <ac:chgData name="Willi Paryschew" userId="38506035-446a-47a6-a047-ccdb4718c68d" providerId="ADAL" clId="{89FF5E38-751E-4523-82A2-4521C390735B}" dt="2022-04-13T12:40:21.250" v="941" actId="1076"/>
          <ac:picMkLst>
            <pc:docMk/>
            <pc:sldMk cId="3504536799" sldId="346"/>
            <ac:picMk id="90" creationId="{BB45FE9C-AC27-48C0-B291-645734BFBB32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91" creationId="{760119C6-4BD6-4818-A2F5-A6925E414C9F}"/>
          </ac:picMkLst>
        </pc:picChg>
        <pc:picChg chg="add mod">
          <ac:chgData name="Willi Paryschew" userId="38506035-446a-47a6-a047-ccdb4718c68d" providerId="ADAL" clId="{89FF5E38-751E-4523-82A2-4521C390735B}" dt="2022-04-13T12:44:16.934" v="1138" actId="1035"/>
          <ac:picMkLst>
            <pc:docMk/>
            <pc:sldMk cId="3504536799" sldId="346"/>
            <ac:picMk id="91" creationId="{820B286A-3C3C-48C5-892B-E278E0E93685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91" creationId="{CA50B150-216B-4056-8662-4EF95454E925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92" creationId="{9F718F21-D2C8-44E7-8611-C603DB46E541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92" creationId="{F159E90E-64D2-44AA-9F0A-DB9ECDD76233}"/>
          </ac:picMkLst>
        </pc:picChg>
        <pc:picChg chg="add mod">
          <ac:chgData name="Willi Paryschew" userId="38506035-446a-47a6-a047-ccdb4718c68d" providerId="ADAL" clId="{89FF5E38-751E-4523-82A2-4521C390735B}" dt="2022-04-13T12:43:26.189" v="1069" actId="465"/>
          <ac:picMkLst>
            <pc:docMk/>
            <pc:sldMk cId="3504536799" sldId="346"/>
            <ac:picMk id="92" creationId="{FD596769-1E18-4C2C-BF16-A91CCC853A17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93" creationId="{AED4D836-0330-45F6-935A-4F6C6230F89C}"/>
          </ac:picMkLst>
        </pc:picChg>
        <pc:picChg chg="add mod">
          <ac:chgData name="Willi Paryschew" userId="38506035-446a-47a6-a047-ccdb4718c68d" providerId="ADAL" clId="{89FF5E38-751E-4523-82A2-4521C390735B}" dt="2022-04-13T12:43:55.098" v="1085" actId="1036"/>
          <ac:picMkLst>
            <pc:docMk/>
            <pc:sldMk cId="3504536799" sldId="346"/>
            <ac:picMk id="93" creationId="{B5D6CFB3-6960-4712-96B8-78C151049E25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93" creationId="{BEA5586F-28DB-4BB1-9F01-D83D3CADBE2D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94" creationId="{0D6ED9B8-55F9-4581-8DC9-A2CB19B4DE79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94" creationId="{6D8BDDAF-6496-4F24-9F99-C8ED0C4BC300}"/>
          </ac:picMkLst>
        </pc:picChg>
        <pc:picChg chg="add mod">
          <ac:chgData name="Willi Paryschew" userId="38506035-446a-47a6-a047-ccdb4718c68d" providerId="ADAL" clId="{89FF5E38-751E-4523-82A2-4521C390735B}" dt="2022-04-13T12:43:26.189" v="1069" actId="465"/>
          <ac:picMkLst>
            <pc:docMk/>
            <pc:sldMk cId="3504536799" sldId="346"/>
            <ac:picMk id="94" creationId="{A6898EC1-E879-4EBC-BDA5-C25EAC5E6886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95" creationId="{23B8675F-DA48-49A3-BC0E-F2DFE90F7A93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95" creationId="{2A710DCF-C569-47F8-8683-77FC9A2B455F}"/>
          </ac:picMkLst>
        </pc:picChg>
        <pc:picChg chg="add mod">
          <ac:chgData name="Willi Paryschew" userId="38506035-446a-47a6-a047-ccdb4718c68d" providerId="ADAL" clId="{89FF5E38-751E-4523-82A2-4521C390735B}" dt="2022-04-13T12:41:08.575" v="960" actId="1076"/>
          <ac:picMkLst>
            <pc:docMk/>
            <pc:sldMk cId="3504536799" sldId="346"/>
            <ac:picMk id="95" creationId="{893E41F9-22F8-4D42-BA3C-28178755909B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96" creationId="{76A8AD9F-0310-4254-A5E5-68F48808C59B}"/>
          </ac:picMkLst>
        </pc:picChg>
        <pc:picChg chg="add mod">
          <ac:chgData name="Willi Paryschew" userId="38506035-446a-47a6-a047-ccdb4718c68d" providerId="ADAL" clId="{89FF5E38-751E-4523-82A2-4521C390735B}" dt="2022-04-13T12:43:35.011" v="1070" actId="465"/>
          <ac:picMkLst>
            <pc:docMk/>
            <pc:sldMk cId="3504536799" sldId="346"/>
            <ac:picMk id="96" creationId="{8D5681DD-B684-4522-87F3-0710DEFE4DF6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96" creationId="{FF2A6FC4-3C47-4ACC-8CB7-C9AC644D6C92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97" creationId="{1572B96D-9A9F-4B43-9C5D-96A6486FD172}"/>
          </ac:picMkLst>
        </pc:picChg>
        <pc:picChg chg="add mod">
          <ac:chgData name="Willi Paryschew" userId="38506035-446a-47a6-a047-ccdb4718c68d" providerId="ADAL" clId="{89FF5E38-751E-4523-82A2-4521C390735B}" dt="2022-04-13T12:43:35.011" v="1070" actId="465"/>
          <ac:picMkLst>
            <pc:docMk/>
            <pc:sldMk cId="3504536799" sldId="346"/>
            <ac:picMk id="97" creationId="{475CF70A-90F3-4CE6-B34A-9DC89C17F1C6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97" creationId="{B3B37757-FF35-4A1C-ACB7-26057E5F48B9}"/>
          </ac:picMkLst>
        </pc:picChg>
        <pc:picChg chg="add mod">
          <ac:chgData name="Willi Paryschew" userId="38506035-446a-47a6-a047-ccdb4718c68d" providerId="ADAL" clId="{89FF5E38-751E-4523-82A2-4521C390735B}" dt="2022-04-13T12:43:35.011" v="1070" actId="465"/>
          <ac:picMkLst>
            <pc:docMk/>
            <pc:sldMk cId="3504536799" sldId="346"/>
            <ac:picMk id="98" creationId="{1052937B-9965-4A34-AF37-E3CEA9BE0BAF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98" creationId="{285E344E-74CD-4F7C-8760-293B88098655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98" creationId="{415F6FBD-EADA-46C2-8465-D278C4DA6CB4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99" creationId="{1054387E-8F32-4B4A-8D22-CF16CB3DB983}"/>
          </ac:picMkLst>
        </pc:picChg>
        <pc:picChg chg="add mod">
          <ac:chgData name="Willi Paryschew" userId="38506035-446a-47a6-a047-ccdb4718c68d" providerId="ADAL" clId="{89FF5E38-751E-4523-82A2-4521C390735B}" dt="2022-04-13T12:41:16.976" v="965" actId="1037"/>
          <ac:picMkLst>
            <pc:docMk/>
            <pc:sldMk cId="3504536799" sldId="346"/>
            <ac:picMk id="99" creationId="{9BD603D2-F7D2-4D1A-8910-0A930B8BBEB8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99" creationId="{9EA5ECEB-D572-46C9-96D0-EAB3C329E1D4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100" creationId="{255B9FC7-AA46-442E-8716-30C82B7F7E60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00" creationId="{8FE894AC-E8EA-4588-953A-7811AD892B57}"/>
          </ac:picMkLst>
        </pc:picChg>
        <pc:picChg chg="add mod">
          <ac:chgData name="Willi Paryschew" userId="38506035-446a-47a6-a047-ccdb4718c68d" providerId="ADAL" clId="{89FF5E38-751E-4523-82A2-4521C390735B}" dt="2022-04-13T12:43:26.189" v="1069" actId="465"/>
          <ac:picMkLst>
            <pc:docMk/>
            <pc:sldMk cId="3504536799" sldId="346"/>
            <ac:picMk id="100" creationId="{9836433E-8FFC-4D6D-BB04-FCDC2D46E285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01" creationId="{6ED2AABC-7FA6-4F36-9022-4AA33A03900C}"/>
          </ac:picMkLst>
        </pc:picChg>
        <pc:picChg chg="add mod">
          <ac:chgData name="Willi Paryschew" userId="38506035-446a-47a6-a047-ccdb4718c68d" providerId="ADAL" clId="{89FF5E38-751E-4523-82A2-4521C390735B}" dt="2022-04-13T12:43:35.011" v="1070" actId="465"/>
          <ac:picMkLst>
            <pc:docMk/>
            <pc:sldMk cId="3504536799" sldId="346"/>
            <ac:picMk id="101" creationId="{6EF7D455-F2AD-4F92-B4DB-555964287EBF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101" creationId="{A34C4032-C5A8-4A8A-A457-A280B2359021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102" creationId="{61700630-835D-4AF7-A400-2A62E40F68C7}"/>
          </ac:picMkLst>
        </pc:picChg>
        <pc:picChg chg="add mod">
          <ac:chgData name="Willi Paryschew" userId="38506035-446a-47a6-a047-ccdb4718c68d" providerId="ADAL" clId="{89FF5E38-751E-4523-82A2-4521C390735B}" dt="2022-04-13T12:43:35.011" v="1070" actId="465"/>
          <ac:picMkLst>
            <pc:docMk/>
            <pc:sldMk cId="3504536799" sldId="346"/>
            <ac:picMk id="102" creationId="{770DA80A-8EE2-47FA-A867-0C8681C9E1E6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02" creationId="{A64A72A7-C70F-4CAB-ACFA-0BEA7A8F0764}"/>
          </ac:picMkLst>
        </pc:picChg>
        <pc:picChg chg="add mod">
          <ac:chgData name="Willi Paryschew" userId="38506035-446a-47a6-a047-ccdb4718c68d" providerId="ADAL" clId="{89FF5E38-751E-4523-82A2-4521C390735B}" dt="2022-04-13T12:43:56.542" v="1090" actId="1035"/>
          <ac:picMkLst>
            <pc:docMk/>
            <pc:sldMk cId="3504536799" sldId="346"/>
            <ac:picMk id="103" creationId="{07D9800E-9C3F-49C0-BCC1-BDE9BE4972BE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03" creationId="{D2D0772C-B440-4984-B8FF-3A73ECB97B38}"/>
          </ac:picMkLst>
        </pc:picChg>
        <pc:picChg chg="add del mod">
          <ac:chgData name="Willi Paryschew" userId="38506035-446a-47a6-a047-ccdb4718c68d" providerId="ADAL" clId="{89FF5E38-751E-4523-82A2-4521C390735B}" dt="2022-04-13T09:32:47.901" v="148" actId="478"/>
          <ac:picMkLst>
            <pc:docMk/>
            <pc:sldMk cId="3504536799" sldId="346"/>
            <ac:picMk id="103" creationId="{F934D8F9-3E83-4A54-93A1-4F19BF05B10A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04" creationId="{7A4162DF-C706-4DF0-83B1-8B5EBB9BA29F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05" creationId="{449CFA7E-53EE-4597-B0C4-645441E0F764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06" creationId="{64AF721C-3A41-4A0E-95C8-F9C48FD494D6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07" creationId="{629E8983-C1D4-4849-A0A2-F3B35ADB31CC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08" creationId="{208D000C-CF18-4485-9F3F-8B601B08A2E5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09" creationId="{A10E9447-2AC2-43A6-A9D0-F6E99635C87A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10" creationId="{E3C8EC30-032B-449E-B1C2-A3E2EF582740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11" creationId="{5D7C9B7F-FE89-411E-83F7-492A6F8259D7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12" creationId="{B4153870-2C5C-4929-B8E6-AF4E69E236BE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13" creationId="{3413ED40-B2CD-4CD5-8CB6-DB56AFBC2A3E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14" creationId="{A102FC49-FDEA-4412-BCF9-5E77ECBBFA38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15" creationId="{833363A0-696D-4628-8E3E-ECDBBB0F8D85}"/>
          </ac:picMkLst>
        </pc:picChg>
        <pc:picChg chg="add mod">
          <ac:chgData name="Willi Paryschew" userId="38506035-446a-47a6-a047-ccdb4718c68d" providerId="ADAL" clId="{89FF5E38-751E-4523-82A2-4521C390735B}" dt="2022-04-13T12:43:35.011" v="1070" actId="465"/>
          <ac:picMkLst>
            <pc:docMk/>
            <pc:sldMk cId="3504536799" sldId="346"/>
            <ac:picMk id="116" creationId="{8E2E1268-ED8B-49CE-9AC2-AE0D17BCFEB0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16" creationId="{B14D1139-09C3-40A3-8AD7-C9BFBD575225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16" creationId="{E165364E-86FB-4F25-A9DD-849A5CA8AB00}"/>
          </ac:picMkLst>
        </pc:picChg>
        <pc:picChg chg="add mod">
          <ac:chgData name="Willi Paryschew" userId="38506035-446a-47a6-a047-ccdb4718c68d" providerId="ADAL" clId="{89FF5E38-751E-4523-82A2-4521C390735B}" dt="2022-04-13T12:43:46.460" v="1071" actId="465"/>
          <ac:picMkLst>
            <pc:docMk/>
            <pc:sldMk cId="3504536799" sldId="346"/>
            <ac:picMk id="117" creationId="{3A57E047-3714-454E-A814-D255624BC6FD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17" creationId="{6E5A6CD7-E73B-4581-8E26-849158FACA8D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17" creationId="{71F86C68-DCE6-444B-8194-CAED777976B7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18" creationId="{E3C2CEE5-3F7E-4FBF-A7E3-659C35DFD4E7}"/>
          </ac:picMkLst>
        </pc:picChg>
        <pc:picChg chg="add mod">
          <ac:chgData name="Willi Paryschew" userId="38506035-446a-47a6-a047-ccdb4718c68d" providerId="ADAL" clId="{89FF5E38-751E-4523-82A2-4521C390735B}" dt="2022-04-13T12:42:47.330" v="1064" actId="1076"/>
          <ac:picMkLst>
            <pc:docMk/>
            <pc:sldMk cId="3504536799" sldId="346"/>
            <ac:picMk id="119" creationId="{03B6767D-4444-46DF-9C45-35BCB0F47094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19" creationId="{BD8B5D79-33B9-48CA-87E3-3681791E176B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19" creationId="{E9C2934A-C9FA-4921-84BE-C9EF22F42F31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20" creationId="{32003391-0B55-4128-A579-1977F09EF363}"/>
          </ac:picMkLst>
        </pc:picChg>
        <pc:picChg chg="add mod">
          <ac:chgData name="Willi Paryschew" userId="38506035-446a-47a6-a047-ccdb4718c68d" providerId="ADAL" clId="{89FF5E38-751E-4523-82A2-4521C390735B}" dt="2022-04-13T12:43:26.189" v="1069" actId="465"/>
          <ac:picMkLst>
            <pc:docMk/>
            <pc:sldMk cId="3504536799" sldId="346"/>
            <ac:picMk id="120" creationId="{373E2CB7-0A6B-4B5B-A04A-F61DB27C6098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20" creationId="{440B9D2C-518C-4890-8699-2DB2E63143EF}"/>
          </ac:picMkLst>
        </pc:picChg>
        <pc:picChg chg="add mod">
          <ac:chgData name="Willi Paryschew" userId="38506035-446a-47a6-a047-ccdb4718c68d" providerId="ADAL" clId="{89FF5E38-751E-4523-82A2-4521C390735B}" dt="2022-04-13T12:43:26.189" v="1069" actId="465"/>
          <ac:picMkLst>
            <pc:docMk/>
            <pc:sldMk cId="3504536799" sldId="346"/>
            <ac:picMk id="121" creationId="{A4EA6AFB-FED2-43CB-9A03-770AB82A71C8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21" creationId="{F137057B-405A-4B0E-8EA4-A9FCF9CFDEA8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21" creationId="{FB8E0F20-4759-4991-8BE2-3BECC0A7FE2E}"/>
          </ac:picMkLst>
        </pc:picChg>
        <pc:picChg chg="add mod">
          <ac:chgData name="Willi Paryschew" userId="38506035-446a-47a6-a047-ccdb4718c68d" providerId="ADAL" clId="{89FF5E38-751E-4523-82A2-4521C390735B}" dt="2022-04-13T12:43:26.189" v="1069" actId="465"/>
          <ac:picMkLst>
            <pc:docMk/>
            <pc:sldMk cId="3504536799" sldId="346"/>
            <ac:picMk id="122" creationId="{2EC8D34D-C23D-4A84-9CE5-5FE92F1BE340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22" creationId="{6EB48361-293D-4995-82CD-F0D19327DCB3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22" creationId="{7904F57C-3B4B-4C69-89CD-847D76105521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23" creationId="{5AC6C4E6-ADA3-41B9-91AC-D5A2646D399E}"/>
          </ac:picMkLst>
        </pc:picChg>
        <pc:picChg chg="add mod">
          <ac:chgData name="Willi Paryschew" userId="38506035-446a-47a6-a047-ccdb4718c68d" providerId="ADAL" clId="{89FF5E38-751E-4523-82A2-4521C390735B}" dt="2022-04-13T12:44:14.184" v="1128" actId="1035"/>
          <ac:picMkLst>
            <pc:docMk/>
            <pc:sldMk cId="3504536799" sldId="346"/>
            <ac:picMk id="123" creationId="{F3480CAB-3234-4F64-B89F-134E129AE910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23" creationId="{F74E8CD7-36C5-4680-AB4B-9EC5E79D231F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24" creationId="{7DA60D8B-836C-472A-83C9-EFAFEDD0E1B8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24" creationId="{CE9A8261-39C1-4F00-9D2B-3D2D74318961}"/>
          </ac:picMkLst>
        </pc:picChg>
        <pc:picChg chg="add mod">
          <ac:chgData name="Willi Paryschew" userId="38506035-446a-47a6-a047-ccdb4718c68d" providerId="ADAL" clId="{89FF5E38-751E-4523-82A2-4521C390735B}" dt="2022-04-13T12:43:26.189" v="1069" actId="465"/>
          <ac:picMkLst>
            <pc:docMk/>
            <pc:sldMk cId="3504536799" sldId="346"/>
            <ac:picMk id="124" creationId="{F1A4847F-43E2-4E71-AD15-771853304016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25" creationId="{44DC2DDC-6761-4228-AAD0-CCEEED5FAEB6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25" creationId="{4AE534F5-120E-464E-A1BC-680F55978200}"/>
          </ac:picMkLst>
        </pc:picChg>
        <pc:picChg chg="add mod">
          <ac:chgData name="Willi Paryschew" userId="38506035-446a-47a6-a047-ccdb4718c68d" providerId="ADAL" clId="{89FF5E38-751E-4523-82A2-4521C390735B}" dt="2022-04-13T12:44:21.880" v="1147" actId="1035"/>
          <ac:picMkLst>
            <pc:docMk/>
            <pc:sldMk cId="3504536799" sldId="346"/>
            <ac:picMk id="125" creationId="{6E8000F3-5F15-47C6-A0EB-EF1B70CD9420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26" creationId="{331238FB-3E21-4C70-8B22-A73F380B4C79}"/>
          </ac:picMkLst>
        </pc:picChg>
        <pc:picChg chg="add mod">
          <ac:chgData name="Willi Paryschew" userId="38506035-446a-47a6-a047-ccdb4718c68d" providerId="ADAL" clId="{89FF5E38-751E-4523-82A2-4521C390735B}" dt="2022-04-13T12:43:01.069" v="1066" actId="554"/>
          <ac:picMkLst>
            <pc:docMk/>
            <pc:sldMk cId="3504536799" sldId="346"/>
            <ac:picMk id="126" creationId="{3344F4C0-2010-4C97-BACE-2DD00057E6FF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26" creationId="{74B86498-EABA-4C7C-8F10-FFF34F7511FD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27" creationId="{79125C69-3D72-4F36-AF26-B6C9E1518F29}"/>
          </ac:picMkLst>
        </pc:picChg>
        <pc:picChg chg="add mod">
          <ac:chgData name="Willi Paryschew" userId="38506035-446a-47a6-a047-ccdb4718c68d" providerId="ADAL" clId="{89FF5E38-751E-4523-82A2-4521C390735B}" dt="2022-04-13T12:44:12.959" v="1126" actId="1036"/>
          <ac:picMkLst>
            <pc:docMk/>
            <pc:sldMk cId="3504536799" sldId="346"/>
            <ac:picMk id="127" creationId="{89EA7CC3-AFF9-4A5A-B291-A66AB51AFB44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27" creationId="{D37E117E-6A20-4B0F-BA44-5B05A8E8EA70}"/>
          </ac:picMkLst>
        </pc:picChg>
        <pc:picChg chg="add mod">
          <ac:chgData name="Willi Paryschew" userId="38506035-446a-47a6-a047-ccdb4718c68d" providerId="ADAL" clId="{89FF5E38-751E-4523-82A2-4521C390735B}" dt="2022-04-13T12:42:56.541" v="1065" actId="555"/>
          <ac:picMkLst>
            <pc:docMk/>
            <pc:sldMk cId="3504536799" sldId="346"/>
            <ac:picMk id="128" creationId="{03326BCD-044D-4B76-87A1-0F0B19547B86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28" creationId="{BE23B066-A476-4547-AFFF-EEFEA2360DEA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28" creationId="{CA4A0A08-B06B-4D5A-BD5C-D666363238F0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29" creationId="{113659D6-605F-4C35-9AF5-79FEBB2C2ABF}"/>
          </ac:picMkLst>
        </pc:picChg>
        <pc:picChg chg="add mod">
          <ac:chgData name="Willi Paryschew" userId="38506035-446a-47a6-a047-ccdb4718c68d" providerId="ADAL" clId="{89FF5E38-751E-4523-82A2-4521C390735B}" dt="2022-04-13T12:43:35.011" v="1070" actId="465"/>
          <ac:picMkLst>
            <pc:docMk/>
            <pc:sldMk cId="3504536799" sldId="346"/>
            <ac:picMk id="129" creationId="{9F299961-DB46-493F-845F-568BDDB829D1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29" creationId="{AAE5AC9C-DABA-4505-9659-82FEC62557ED}"/>
          </ac:picMkLst>
        </pc:picChg>
        <pc:picChg chg="add mod">
          <ac:chgData name="Willi Paryschew" userId="38506035-446a-47a6-a047-ccdb4718c68d" providerId="ADAL" clId="{89FF5E38-751E-4523-82A2-4521C390735B}" dt="2022-04-13T12:44:00.373" v="1101" actId="1037"/>
          <ac:picMkLst>
            <pc:docMk/>
            <pc:sldMk cId="3504536799" sldId="346"/>
            <ac:picMk id="130" creationId="{2993DAE0-C4D3-448F-BD3F-D7D00E0163F1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30" creationId="{BC74B035-EA8C-446A-9DAA-C68B7850C4AC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30" creationId="{F477BFC2-3166-46C7-B196-8FD554D7E4A4}"/>
          </ac:picMkLst>
        </pc:picChg>
        <pc:picChg chg="add mod">
          <ac:chgData name="Willi Paryschew" userId="38506035-446a-47a6-a047-ccdb4718c68d" providerId="ADAL" clId="{89FF5E38-751E-4523-82A2-4521C390735B}" dt="2022-04-13T12:43:46.460" v="1071" actId="465"/>
          <ac:picMkLst>
            <pc:docMk/>
            <pc:sldMk cId="3504536799" sldId="346"/>
            <ac:picMk id="131" creationId="{4015D143-CD7C-41A6-B030-C7FEAA77FA84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31" creationId="{6EACF9B6-BB30-4DA9-ABC4-45B886185BD0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31" creationId="{AF68B4D3-FBB4-41A1-8E63-768E106561F4}"/>
          </ac:picMkLst>
        </pc:picChg>
        <pc:picChg chg="add mod">
          <ac:chgData name="Willi Paryschew" userId="38506035-446a-47a6-a047-ccdb4718c68d" providerId="ADAL" clId="{89FF5E38-751E-4523-82A2-4521C390735B}" dt="2022-04-13T12:43:26.189" v="1069" actId="465"/>
          <ac:picMkLst>
            <pc:docMk/>
            <pc:sldMk cId="3504536799" sldId="346"/>
            <ac:picMk id="132" creationId="{11816814-4064-4ADE-A8CA-AC0D2C1E5506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32" creationId="{344DDD8D-6748-415D-BD2C-FFC20821EDE2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32" creationId="{895139EE-CD12-4825-AA3F-B48A95047612}"/>
          </ac:picMkLst>
        </pc:picChg>
        <pc:picChg chg="add mod">
          <ac:chgData name="Willi Paryschew" userId="38506035-446a-47a6-a047-ccdb4718c68d" providerId="ADAL" clId="{89FF5E38-751E-4523-82A2-4521C390735B}" dt="2022-04-13T12:43:35.011" v="1070" actId="465"/>
          <ac:picMkLst>
            <pc:docMk/>
            <pc:sldMk cId="3504536799" sldId="346"/>
            <ac:picMk id="133" creationId="{6AE73CC4-FCD8-498F-BB9C-D92BA909D519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33" creationId="{BB231319-6E6D-494C-96B3-D9E876B1143A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33" creationId="{BF6DD967-022F-4209-AF73-78A328A03012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34" creationId="{50654DD1-9A2B-405B-860F-D63E9A4082E7}"/>
          </ac:picMkLst>
        </pc:picChg>
        <pc:picChg chg="add mod">
          <ac:chgData name="Willi Paryschew" userId="38506035-446a-47a6-a047-ccdb4718c68d" providerId="ADAL" clId="{89FF5E38-751E-4523-82A2-4521C390735B}" dt="2022-04-13T12:43:26.189" v="1069" actId="465"/>
          <ac:picMkLst>
            <pc:docMk/>
            <pc:sldMk cId="3504536799" sldId="346"/>
            <ac:picMk id="134" creationId="{760CB245-6E39-4910-93F2-5747743D1A2D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34" creationId="{9974D91D-FAC3-49B5-84AF-B1B834BFB621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35" creationId="{53F3ED3B-0EC8-4672-946E-EB93585F472E}"/>
          </ac:picMkLst>
        </pc:picChg>
        <pc:picChg chg="add mod">
          <ac:chgData name="Willi Paryschew" userId="38506035-446a-47a6-a047-ccdb4718c68d" providerId="ADAL" clId="{89FF5E38-751E-4523-82A2-4521C390735B}" dt="2022-04-13T12:43:54.376" v="1082" actId="1036"/>
          <ac:picMkLst>
            <pc:docMk/>
            <pc:sldMk cId="3504536799" sldId="346"/>
            <ac:picMk id="135" creationId="{78237925-ED6F-43AF-81AE-2785903D0CA4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35" creationId="{C217D046-5802-4DFA-A5C0-96947D48C3CF}"/>
          </ac:picMkLst>
        </pc:picChg>
        <pc:picChg chg="add mod">
          <ac:chgData name="Willi Paryschew" userId="38506035-446a-47a6-a047-ccdb4718c68d" providerId="ADAL" clId="{89FF5E38-751E-4523-82A2-4521C390735B}" dt="2022-04-13T12:43:35.011" v="1070" actId="465"/>
          <ac:picMkLst>
            <pc:docMk/>
            <pc:sldMk cId="3504536799" sldId="346"/>
            <ac:picMk id="136" creationId="{3F41DC61-CCA7-4229-B29C-BEE44F3E98A4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36" creationId="{6C919A1B-90E7-4D28-B35C-C359E1D78FE1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36" creationId="{942579B9-285C-4A98-927A-3850F0605468}"/>
          </ac:picMkLst>
        </pc:picChg>
        <pc:picChg chg="add mod">
          <ac:chgData name="Willi Paryschew" userId="38506035-446a-47a6-a047-ccdb4718c68d" providerId="ADAL" clId="{89FF5E38-751E-4523-82A2-4521C390735B}" dt="2022-04-13T12:43:35.011" v="1070" actId="465"/>
          <ac:picMkLst>
            <pc:docMk/>
            <pc:sldMk cId="3504536799" sldId="346"/>
            <ac:picMk id="137" creationId="{10AE850C-F502-45D1-8A67-3297264FE94C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37" creationId="{664DFA9E-3303-4D51-8EF4-C62950B78E7A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37" creationId="{A110D746-130A-4E05-81D1-0B694CB9A4D1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38" creationId="{CA58191C-2A76-4FB0-BAB9-B6C884D2F9F3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38" creationId="{E8005FA8-66C8-4A72-BCF1-E2EB586F5AF2}"/>
          </ac:picMkLst>
        </pc:picChg>
        <pc:picChg chg="add mod">
          <ac:chgData name="Willi Paryschew" userId="38506035-446a-47a6-a047-ccdb4718c68d" providerId="ADAL" clId="{89FF5E38-751E-4523-82A2-4521C390735B}" dt="2022-04-13T12:43:35.011" v="1070" actId="465"/>
          <ac:picMkLst>
            <pc:docMk/>
            <pc:sldMk cId="3504536799" sldId="346"/>
            <ac:picMk id="138" creationId="{F102FCC1-E762-482E-8F61-E07FAB38F92C}"/>
          </ac:picMkLst>
        </pc:picChg>
        <pc:picChg chg="add mod">
          <ac:chgData name="Willi Paryschew" userId="38506035-446a-47a6-a047-ccdb4718c68d" providerId="ADAL" clId="{89FF5E38-751E-4523-82A2-4521C390735B}" dt="2022-04-13T12:39:33.985" v="902" actId="1076"/>
          <ac:picMkLst>
            <pc:docMk/>
            <pc:sldMk cId="3504536799" sldId="346"/>
            <ac:picMk id="139" creationId="{47A58BB5-00AC-4FC0-B09C-838FC1C7A1B0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39" creationId="{6CFF8C4C-3926-4615-91C3-593BB5537A1E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39" creationId="{E0A5A569-E595-4B1D-9986-119C0A53E3FC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40" creationId="{96E22FD4-B125-4252-9A97-A438DD4D7C71}"/>
          </ac:picMkLst>
        </pc:picChg>
        <pc:picChg chg="add mod">
          <ac:chgData name="Willi Paryschew" userId="38506035-446a-47a6-a047-ccdb4718c68d" providerId="ADAL" clId="{89FF5E38-751E-4523-82A2-4521C390735B}" dt="2022-04-13T12:39:59.990" v="925" actId="1035"/>
          <ac:picMkLst>
            <pc:docMk/>
            <pc:sldMk cId="3504536799" sldId="346"/>
            <ac:picMk id="140" creationId="{A78DB4CF-5BD5-4BAE-B70F-D490BBAE8E94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40" creationId="{B035823A-C778-45C4-9034-1C9318EA3CC4}"/>
          </ac:picMkLst>
        </pc:picChg>
        <pc:picChg chg="add mod">
          <ac:chgData name="Willi Paryschew" userId="38506035-446a-47a6-a047-ccdb4718c68d" providerId="ADAL" clId="{89FF5E38-751E-4523-82A2-4521C390735B}" dt="2022-04-13T12:44:05.713" v="1114" actId="1036"/>
          <ac:picMkLst>
            <pc:docMk/>
            <pc:sldMk cId="3504536799" sldId="346"/>
            <ac:picMk id="141" creationId="{42C45BDA-54CD-4B70-BBD1-2B82FF4F801B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41" creationId="{9626F0C1-065E-467F-9938-07D795BCCB75}"/>
          </ac:picMkLst>
        </pc:picChg>
        <pc:picChg chg="add del mod">
          <ac:chgData name="Willi Paryschew" userId="38506035-446a-47a6-a047-ccdb4718c68d" providerId="ADAL" clId="{89FF5E38-751E-4523-82A2-4521C390735B}" dt="2022-04-13T10:32:44.634" v="584" actId="478"/>
          <ac:picMkLst>
            <pc:docMk/>
            <pc:sldMk cId="3504536799" sldId="346"/>
            <ac:picMk id="141" creationId="{D7653BF7-FC15-4BF1-9D46-8AE90C301B73}"/>
          </ac:picMkLst>
        </pc:picChg>
        <pc:picChg chg="add mod">
          <ac:chgData name="Willi Paryschew" userId="38506035-446a-47a6-a047-ccdb4718c68d" providerId="ADAL" clId="{89FF5E38-751E-4523-82A2-4521C390735B}" dt="2022-04-13T12:43:58.159" v="1096" actId="1035"/>
          <ac:picMkLst>
            <pc:docMk/>
            <pc:sldMk cId="3504536799" sldId="346"/>
            <ac:picMk id="142" creationId="{2FC9E956-4F4A-4351-BB3E-4125503CD6E7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42" creationId="{63E84F8B-9175-43C8-870A-7546F336D587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43" creationId="{2F6B476B-C792-4A07-80A9-338DE8C86F7A}"/>
          </ac:picMkLst>
        </pc:picChg>
        <pc:picChg chg="add mod">
          <ac:chgData name="Willi Paryschew" userId="38506035-446a-47a6-a047-ccdb4718c68d" providerId="ADAL" clId="{89FF5E38-751E-4523-82A2-4521C390735B}" dt="2022-04-13T12:43:35.011" v="1070" actId="465"/>
          <ac:picMkLst>
            <pc:docMk/>
            <pc:sldMk cId="3504536799" sldId="346"/>
            <ac:picMk id="143" creationId="{77C5B51F-6068-4AE4-BDDC-EE481908DE3C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44" creationId="{701F1557-B7FF-4EE4-BE6D-7CCF2E41DC0A}"/>
          </ac:picMkLst>
        </pc:picChg>
        <pc:picChg chg="add mod">
          <ac:chgData name="Willi Paryschew" userId="38506035-446a-47a6-a047-ccdb4718c68d" providerId="ADAL" clId="{89FF5E38-751E-4523-82A2-4521C390735B}" dt="2022-04-13T12:43:35.011" v="1070" actId="465"/>
          <ac:picMkLst>
            <pc:docMk/>
            <pc:sldMk cId="3504536799" sldId="346"/>
            <ac:picMk id="145" creationId="{01E5AE8B-95E4-407F-8981-A1B0A87B1442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45" creationId="{15E538A0-6DC2-4A2B-87FF-5FE5758957F0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46" creationId="{37C382BF-C76E-433B-B5C3-5888DA1EF278}"/>
          </ac:picMkLst>
        </pc:picChg>
        <pc:picChg chg="add mod">
          <ac:chgData name="Willi Paryschew" userId="38506035-446a-47a6-a047-ccdb4718c68d" providerId="ADAL" clId="{89FF5E38-751E-4523-82A2-4521C390735B}" dt="2022-04-13T12:43:46.460" v="1071" actId="465"/>
          <ac:picMkLst>
            <pc:docMk/>
            <pc:sldMk cId="3504536799" sldId="346"/>
            <ac:picMk id="146" creationId="{BC2AF5BC-28C8-4AC2-A51A-72CB887A075F}"/>
          </ac:picMkLst>
        </pc:picChg>
        <pc:picChg chg="add mod">
          <ac:chgData name="Willi Paryschew" userId="38506035-446a-47a6-a047-ccdb4718c68d" providerId="ADAL" clId="{89FF5E38-751E-4523-82A2-4521C390735B}" dt="2022-04-13T12:43:26.189" v="1069" actId="465"/>
          <ac:picMkLst>
            <pc:docMk/>
            <pc:sldMk cId="3504536799" sldId="346"/>
            <ac:picMk id="147" creationId="{04094C52-DE90-49F9-A476-917AFA5B61C3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47" creationId="{A7372E45-889B-4BB3-A18D-72156CCE9378}"/>
          </ac:picMkLst>
        </pc:picChg>
        <pc:picChg chg="add mod">
          <ac:chgData name="Willi Paryschew" userId="38506035-446a-47a6-a047-ccdb4718c68d" providerId="ADAL" clId="{89FF5E38-751E-4523-82A2-4521C390735B}" dt="2022-04-13T12:44:04.992" v="1113" actId="1036"/>
          <ac:picMkLst>
            <pc:docMk/>
            <pc:sldMk cId="3504536799" sldId="346"/>
            <ac:picMk id="148" creationId="{30BCBA1B-D357-4890-AEAF-0BD640FE4393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48" creationId="{8A4A4E18-5C21-4C17-BDC5-C7397085176D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49" creationId="{459A78FC-9FD4-45B6-BD8C-FCAF74E84673}"/>
          </ac:picMkLst>
        </pc:picChg>
        <pc:picChg chg="add mod">
          <ac:chgData name="Willi Paryschew" userId="38506035-446a-47a6-a047-ccdb4718c68d" providerId="ADAL" clId="{89FF5E38-751E-4523-82A2-4521C390735B}" dt="2022-04-13T12:43:26.189" v="1069" actId="465"/>
          <ac:picMkLst>
            <pc:docMk/>
            <pc:sldMk cId="3504536799" sldId="346"/>
            <ac:picMk id="149" creationId="{ED75C785-9EE3-4D3E-BAD7-79928AE60168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50" creationId="{22B20DCA-8CF9-437B-A7D6-D413591949E3}"/>
          </ac:picMkLst>
        </pc:picChg>
        <pc:picChg chg="add mod">
          <ac:chgData name="Willi Paryschew" userId="38506035-446a-47a6-a047-ccdb4718c68d" providerId="ADAL" clId="{89FF5E38-751E-4523-82A2-4521C390735B}" dt="2022-04-13T12:40:49.804" v="954" actId="1076"/>
          <ac:picMkLst>
            <pc:docMk/>
            <pc:sldMk cId="3504536799" sldId="346"/>
            <ac:picMk id="150" creationId="{E598B2BC-ECC5-4809-A990-7042242F2878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51" creationId="{6413C550-9787-4D22-9F9F-DDD131CA6AF3}"/>
          </ac:picMkLst>
        </pc:picChg>
        <pc:picChg chg="add mod">
          <ac:chgData name="Willi Paryschew" userId="38506035-446a-47a6-a047-ccdb4718c68d" providerId="ADAL" clId="{89FF5E38-751E-4523-82A2-4521C390735B}" dt="2022-04-13T12:43:55.633" v="1087" actId="1035"/>
          <ac:picMkLst>
            <pc:docMk/>
            <pc:sldMk cId="3504536799" sldId="346"/>
            <ac:picMk id="151" creationId="{7EF98875-9B47-483D-B40F-6701DC482CBD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52" creationId="{0F6ABB77-25D1-451A-ADBB-61DD2AB01D5E}"/>
          </ac:picMkLst>
        </pc:picChg>
        <pc:picChg chg="add mod">
          <ac:chgData name="Willi Paryschew" userId="38506035-446a-47a6-a047-ccdb4718c68d" providerId="ADAL" clId="{89FF5E38-751E-4523-82A2-4521C390735B}" dt="2022-04-13T12:44:15.551" v="1132" actId="1035"/>
          <ac:picMkLst>
            <pc:docMk/>
            <pc:sldMk cId="3504536799" sldId="346"/>
            <ac:picMk id="152" creationId="{A4D31657-05F5-4C30-B2DC-59634DDE5ADE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53" creationId="{0008083F-D664-482D-8267-5BF6DF3823AD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54" creationId="{CA2AD1D4-DC81-478A-AAA0-42102B3438DB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55" creationId="{16292FF5-5A3A-4A4B-BD56-4AFB92F3CC75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56" creationId="{626E9D21-F395-40C4-AA7F-05AAF69CBE43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57" creationId="{217D9A58-975F-4F63-9100-24EAADEE6BD6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58" creationId="{AA95A3F9-5640-443B-8D66-992CCC5A0684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59" creationId="{44C3AA91-C03E-4651-9809-B52ED80ACC14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60" creationId="{C0D3FC36-8675-4208-B36A-E8C3F2FB5383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61" creationId="{91F0121A-5EDE-42D1-9104-2B91A3D57F18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62" creationId="{64BC241B-B610-4473-B22C-C51157F1866C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63" creationId="{C623D606-CAA3-4E53-B91B-669D063A2728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64" creationId="{A2451FE3-B0B9-483A-B0BF-C7CA2C5EBBB4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65" creationId="{61D6A243-7715-4C44-8588-9820D9C2A8A4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66" creationId="{105F543B-8D30-4AA5-BF48-093EBE8F67E2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67" creationId="{C502CD55-720F-4ECD-A155-CDF6E847BF45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68" creationId="{77AD2744-62C3-4D47-BCAD-ADE0AFA3F9C0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69" creationId="{8835CD79-94C9-4004-85A1-9367F5A54FAA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70" creationId="{BB500634-BDC1-4A2C-A67D-CE2B2A8F144A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71" creationId="{B553D111-DBB4-4500-BD67-923B319A28DE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72" creationId="{CF0DDB2F-41A8-4545-9F62-B52AD354D145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73" creationId="{4FFCE495-C0D3-4181-9194-52222E767AE7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74" creationId="{616C437A-86EE-405E-ADC0-A3FC3FD86822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75" creationId="{64E2E68D-21C7-4FE9-AEDD-57886B9D8803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76" creationId="{8D2CDA8F-AE3E-4E94-B3C7-D1677444896B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77" creationId="{2338F7F8-2C07-4C93-B9E8-22B43EACC28B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78" creationId="{4B22B5F1-C87A-4D7E-949A-E0415B9FF951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79" creationId="{E750470B-6FE1-47AB-A424-F3DDC998DA75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80" creationId="{A5E28AD4-225D-4A64-8096-E9A879C1E9FA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81" creationId="{3F699EBE-E8B6-4734-9704-1A11DC24C368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82" creationId="{8FD25D93-769A-46F0-8211-4C52D7B00CED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83" creationId="{406D8108-5ABD-49DE-9C83-9515422D0E82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84" creationId="{D25C439D-D514-49D6-B905-A5034E050418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85" creationId="{575DDAA5-1AEB-444A-8705-6311C337393C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86" creationId="{559FDF6F-7BE2-44B5-BCFC-AAC98D2E3143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87" creationId="{FD9182EC-BE9E-499E-B60E-1FC024C45D8A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88" creationId="{10FFDB61-EF3B-49F1-855B-FA1F221C246B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89" creationId="{360B13FC-3E15-42DA-9DC0-D365C1891EEC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90" creationId="{3E0B0550-56FC-48A5-9851-A10D874B17E8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91" creationId="{392B80FB-CF39-473E-85B5-A88E3FE9C2B4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92" creationId="{EF1E76BE-AEF8-45CA-B123-17B07206340E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93" creationId="{0B32BC61-FB45-4FDE-9BE8-05AF191A143D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94" creationId="{A74AFF98-654C-472C-B8A3-D250FC414BF5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95" creationId="{003B873C-72A9-4E05-A7DE-A8E233083ABA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96" creationId="{C04B1CF9-E613-44AC-96A8-A7D59BAC0F3E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97" creationId="{6363F1DF-EE89-44DB-8CCF-17D6AB4E9C5F}"/>
          </ac:picMkLst>
        </pc:picChg>
        <pc:picChg chg="add del mod">
          <ac:chgData name="Willi Paryschew" userId="38506035-446a-47a6-a047-ccdb4718c68d" providerId="ADAL" clId="{89FF5E38-751E-4523-82A2-4521C390735B}" dt="2022-04-13T12:29:54.259" v="585" actId="478"/>
          <ac:picMkLst>
            <pc:docMk/>
            <pc:sldMk cId="3504536799" sldId="346"/>
            <ac:picMk id="198" creationId="{75DB7FC6-78B9-4366-A6E4-671E03FBD2E1}"/>
          </ac:picMkLst>
        </pc:picChg>
        <pc:picChg chg="del">
          <ac:chgData name="Willi Paryschew" userId="38506035-446a-47a6-a047-ccdb4718c68d" providerId="ADAL" clId="{89FF5E38-751E-4523-82A2-4521C390735B}" dt="2022-04-13T09:30:15.341" v="146" actId="478"/>
          <ac:picMkLst>
            <pc:docMk/>
            <pc:sldMk cId="3504536799" sldId="346"/>
            <ac:picMk id="1026" creationId="{B744469D-F9C7-48DC-B926-270F1DA554E6}"/>
          </ac:picMkLst>
        </pc:picChg>
      </pc:sldChg>
      <pc:sldChg chg="add del setBg">
        <pc:chgData name="Willi Paryschew" userId="38506035-446a-47a6-a047-ccdb4718c68d" providerId="ADAL" clId="{89FF5E38-751E-4523-82A2-4521C390735B}" dt="2022-04-13T07:41:13.007" v="94" actId="47"/>
        <pc:sldMkLst>
          <pc:docMk/>
          <pc:sldMk cId="131694488" sldId="347"/>
        </pc:sldMkLst>
      </pc:sldChg>
      <pc:sldChg chg="addSp delSp modSp add del mod">
        <pc:chgData name="Willi Paryschew" userId="38506035-446a-47a6-a047-ccdb4718c68d" providerId="ADAL" clId="{89FF5E38-751E-4523-82A2-4521C390735B}" dt="2022-04-13T07:45:54.232" v="145" actId="47"/>
        <pc:sldMkLst>
          <pc:docMk/>
          <pc:sldMk cId="1411313586" sldId="347"/>
        </pc:sldMkLst>
        <pc:spChg chg="add del mod">
          <ac:chgData name="Willi Paryschew" userId="38506035-446a-47a6-a047-ccdb4718c68d" providerId="ADAL" clId="{89FF5E38-751E-4523-82A2-4521C390735B}" dt="2022-04-13T07:41:21.773" v="97" actId="478"/>
          <ac:spMkLst>
            <pc:docMk/>
            <pc:sldMk cId="1411313586" sldId="347"/>
            <ac:spMk id="5" creationId="{0B734DFA-582A-4DEB-AE09-2D92521EE4C8}"/>
          </ac:spMkLst>
        </pc:spChg>
        <pc:spChg chg="add del mod">
          <ac:chgData name="Willi Paryschew" userId="38506035-446a-47a6-a047-ccdb4718c68d" providerId="ADAL" clId="{89FF5E38-751E-4523-82A2-4521C390735B}" dt="2022-04-13T07:41:22.484" v="98" actId="478"/>
          <ac:spMkLst>
            <pc:docMk/>
            <pc:sldMk cId="1411313586" sldId="347"/>
            <ac:spMk id="7" creationId="{2755261B-C693-41C5-AD89-188C38E521E5}"/>
          </ac:spMkLst>
        </pc:spChg>
        <pc:spChg chg="del">
          <ac:chgData name="Willi Paryschew" userId="38506035-446a-47a6-a047-ccdb4718c68d" providerId="ADAL" clId="{89FF5E38-751E-4523-82A2-4521C390735B}" dt="2022-04-13T07:41:19.184" v="96" actId="478"/>
          <ac:spMkLst>
            <pc:docMk/>
            <pc:sldMk cId="1411313586" sldId="347"/>
            <ac:spMk id="9" creationId="{0591A016-084F-45A9-8B44-43E8C32FD36C}"/>
          </ac:spMkLst>
        </pc:spChg>
        <pc:spChg chg="del">
          <ac:chgData name="Willi Paryschew" userId="38506035-446a-47a6-a047-ccdb4718c68d" providerId="ADAL" clId="{89FF5E38-751E-4523-82A2-4521C390735B}" dt="2022-04-13T07:41:19.184" v="96" actId="478"/>
          <ac:spMkLst>
            <pc:docMk/>
            <pc:sldMk cId="1411313586" sldId="347"/>
            <ac:spMk id="10" creationId="{167239AE-5FFE-43E1-ABFC-80C2D8099430}"/>
          </ac:spMkLst>
        </pc:spChg>
        <pc:spChg chg="del">
          <ac:chgData name="Willi Paryschew" userId="38506035-446a-47a6-a047-ccdb4718c68d" providerId="ADAL" clId="{89FF5E38-751E-4523-82A2-4521C390735B}" dt="2022-04-13T07:41:19.184" v="96" actId="478"/>
          <ac:spMkLst>
            <pc:docMk/>
            <pc:sldMk cId="1411313586" sldId="347"/>
            <ac:spMk id="11" creationId="{D92A555A-8A40-4B0E-90E7-6796B3AC1F23}"/>
          </ac:spMkLst>
        </pc:spChg>
        <pc:spChg chg="add del mod">
          <ac:chgData name="Willi Paryschew" userId="38506035-446a-47a6-a047-ccdb4718c68d" providerId="ADAL" clId="{89FF5E38-751E-4523-82A2-4521C390735B}" dt="2022-04-13T07:45:09.881" v="141" actId="1076"/>
          <ac:spMkLst>
            <pc:docMk/>
            <pc:sldMk cId="1411313586" sldId="347"/>
            <ac:spMk id="13" creationId="{5AAC1B52-95E6-4FA7-98AF-DABB818F121C}"/>
          </ac:spMkLst>
        </pc:spChg>
        <pc:picChg chg="add del mod">
          <ac:chgData name="Willi Paryschew" userId="38506035-446a-47a6-a047-ccdb4718c68d" providerId="ADAL" clId="{89FF5E38-751E-4523-82A2-4521C390735B}" dt="2022-04-13T07:45:05.871" v="140" actId="14826"/>
          <ac:picMkLst>
            <pc:docMk/>
            <pc:sldMk cId="1411313586" sldId="347"/>
            <ac:picMk id="12" creationId="{85E3BFDB-EDEE-434D-8D1D-6342A91C5A8E}"/>
          </ac:picMkLst>
        </pc:picChg>
      </pc:sldChg>
      <pc:sldChg chg="add del setBg">
        <pc:chgData name="Willi Paryschew" userId="38506035-446a-47a6-a047-ccdb4718c68d" providerId="ADAL" clId="{89FF5E38-751E-4523-82A2-4521C390735B}" dt="2022-04-13T07:44:47.910" v="133" actId="2890"/>
        <pc:sldMkLst>
          <pc:docMk/>
          <pc:sldMk cId="1566287100" sldId="347"/>
        </pc:sldMkLst>
      </pc:sldChg>
      <pc:sldChg chg="add setBg">
        <pc:chgData name="Willi Paryschew" userId="38506035-446a-47a6-a047-ccdb4718c68d" providerId="ADAL" clId="{89FF5E38-751E-4523-82A2-4521C390735B}" dt="2022-04-13T07:45:42.279" v="144"/>
        <pc:sldMkLst>
          <pc:docMk/>
          <pc:sldMk cId="3687938181" sldId="348"/>
        </pc:sldMkLst>
      </pc:sldChg>
    </pc:docChg>
  </pc:docChgLst>
  <pc:docChgLst>
    <pc:chgData name="Benjamin Zürcher" userId="2fec8d6f-d831-4b4f-bd15-4fcf3b0c7027" providerId="ADAL" clId="{25167D30-1B4C-4B3D-A051-0365E8E96218}"/>
    <pc:docChg chg="undo custSel addSld delSld modSld sldOrd">
      <pc:chgData name="Benjamin Zürcher" userId="2fec8d6f-d831-4b4f-bd15-4fcf3b0c7027" providerId="ADAL" clId="{25167D30-1B4C-4B3D-A051-0365E8E96218}" dt="2022-05-04T21:40:18.283" v="933" actId="20577"/>
      <pc:docMkLst>
        <pc:docMk/>
      </pc:docMkLst>
      <pc:sldChg chg="modSp mod">
        <pc:chgData name="Benjamin Zürcher" userId="2fec8d6f-d831-4b4f-bd15-4fcf3b0c7027" providerId="ADAL" clId="{25167D30-1B4C-4B3D-A051-0365E8E96218}" dt="2022-05-03T14:00:38.713" v="74" actId="20577"/>
        <pc:sldMkLst>
          <pc:docMk/>
          <pc:sldMk cId="1069914039" sldId="256"/>
        </pc:sldMkLst>
        <pc:spChg chg="mod">
          <ac:chgData name="Benjamin Zürcher" userId="2fec8d6f-d831-4b4f-bd15-4fcf3b0c7027" providerId="ADAL" clId="{25167D30-1B4C-4B3D-A051-0365E8E96218}" dt="2022-05-03T14:00:38.713" v="74" actId="20577"/>
          <ac:spMkLst>
            <pc:docMk/>
            <pc:sldMk cId="1069914039" sldId="256"/>
            <ac:spMk id="9" creationId="{0591A016-084F-45A9-8B44-43E8C32FD36C}"/>
          </ac:spMkLst>
        </pc:spChg>
      </pc:sldChg>
      <pc:sldChg chg="add del">
        <pc:chgData name="Benjamin Zürcher" userId="2fec8d6f-d831-4b4f-bd15-4fcf3b0c7027" providerId="ADAL" clId="{25167D30-1B4C-4B3D-A051-0365E8E96218}" dt="2022-05-04T16:23:16.727" v="679"/>
        <pc:sldMkLst>
          <pc:docMk/>
          <pc:sldMk cId="504733735" sldId="282"/>
        </pc:sldMkLst>
      </pc:sldChg>
      <pc:sldChg chg="modSp mod ord">
        <pc:chgData name="Benjamin Zürcher" userId="2fec8d6f-d831-4b4f-bd15-4fcf3b0c7027" providerId="ADAL" clId="{25167D30-1B4C-4B3D-A051-0365E8E96218}" dt="2022-05-04T20:09:31.660" v="834" actId="113"/>
        <pc:sldMkLst>
          <pc:docMk/>
          <pc:sldMk cId="1302600760" sldId="309"/>
        </pc:sldMkLst>
        <pc:spChg chg="mod">
          <ac:chgData name="Benjamin Zürcher" userId="2fec8d6f-d831-4b4f-bd15-4fcf3b0c7027" providerId="ADAL" clId="{25167D30-1B4C-4B3D-A051-0365E8E96218}" dt="2022-05-04T20:09:31.660" v="834" actId="113"/>
          <ac:spMkLst>
            <pc:docMk/>
            <pc:sldMk cId="1302600760" sldId="309"/>
            <ac:spMk id="8" creationId="{38B99CFA-4B35-EE46-AAFE-82E0BC10B5F4}"/>
          </ac:spMkLst>
        </pc:spChg>
        <pc:spChg chg="mod">
          <ac:chgData name="Benjamin Zürcher" userId="2fec8d6f-d831-4b4f-bd15-4fcf3b0c7027" providerId="ADAL" clId="{25167D30-1B4C-4B3D-A051-0365E8E96218}" dt="2022-04-27T08:43:12.345" v="51"/>
          <ac:spMkLst>
            <pc:docMk/>
            <pc:sldMk cId="1302600760" sldId="309"/>
            <ac:spMk id="10" creationId="{20B4A8C7-9EFE-4C57-991D-0F5BCBB00366}"/>
          </ac:spMkLst>
        </pc:spChg>
      </pc:sldChg>
      <pc:sldChg chg="modSp del mod">
        <pc:chgData name="Benjamin Zürcher" userId="2fec8d6f-d831-4b4f-bd15-4fcf3b0c7027" providerId="ADAL" clId="{25167D30-1B4C-4B3D-A051-0365E8E96218}" dt="2022-05-03T14:01:20.147" v="79" actId="47"/>
        <pc:sldMkLst>
          <pc:docMk/>
          <pc:sldMk cId="107617717" sldId="319"/>
        </pc:sldMkLst>
        <pc:spChg chg="mod">
          <ac:chgData name="Benjamin Zürcher" userId="2fec8d6f-d831-4b4f-bd15-4fcf3b0c7027" providerId="ADAL" clId="{25167D30-1B4C-4B3D-A051-0365E8E96218}" dt="2022-04-27T08:43:15.255" v="52"/>
          <ac:spMkLst>
            <pc:docMk/>
            <pc:sldMk cId="107617717" sldId="319"/>
            <ac:spMk id="10" creationId="{B3250568-6387-42F7-BC78-FD3F844BCF20}"/>
          </ac:spMkLst>
        </pc:spChg>
      </pc:sldChg>
      <pc:sldChg chg="modSp mod">
        <pc:chgData name="Benjamin Zürcher" userId="2fec8d6f-d831-4b4f-bd15-4fcf3b0c7027" providerId="ADAL" clId="{25167D30-1B4C-4B3D-A051-0365E8E96218}" dt="2022-04-27T08:42:54.399" v="46"/>
        <pc:sldMkLst>
          <pc:docMk/>
          <pc:sldMk cId="2791339152" sldId="322"/>
        </pc:sldMkLst>
        <pc:spChg chg="mod">
          <ac:chgData name="Benjamin Zürcher" userId="2fec8d6f-d831-4b4f-bd15-4fcf3b0c7027" providerId="ADAL" clId="{25167D30-1B4C-4B3D-A051-0365E8E96218}" dt="2022-04-27T08:42:54.399" v="46"/>
          <ac:spMkLst>
            <pc:docMk/>
            <pc:sldMk cId="2791339152" sldId="322"/>
            <ac:spMk id="10" creationId="{AC6FFCD0-1B30-42B1-8C0D-7DBACBBF8A11}"/>
          </ac:spMkLst>
        </pc:spChg>
      </pc:sldChg>
      <pc:sldChg chg="modSp mod">
        <pc:chgData name="Benjamin Zürcher" userId="2fec8d6f-d831-4b4f-bd15-4fcf3b0c7027" providerId="ADAL" clId="{25167D30-1B4C-4B3D-A051-0365E8E96218}" dt="2022-05-03T14:02:19.134" v="98" actId="20577"/>
        <pc:sldMkLst>
          <pc:docMk/>
          <pc:sldMk cId="1543630992" sldId="327"/>
        </pc:sldMkLst>
        <pc:spChg chg="mod">
          <ac:chgData name="Benjamin Zürcher" userId="2fec8d6f-d831-4b4f-bd15-4fcf3b0c7027" providerId="ADAL" clId="{25167D30-1B4C-4B3D-A051-0365E8E96218}" dt="2022-05-03T14:02:19.134" v="98" actId="20577"/>
          <ac:spMkLst>
            <pc:docMk/>
            <pc:sldMk cId="1543630992" sldId="327"/>
            <ac:spMk id="3" creationId="{17E3F52C-8982-407F-A870-6FE627ACD990}"/>
          </ac:spMkLst>
        </pc:spChg>
      </pc:sldChg>
      <pc:sldChg chg="modSp mod">
        <pc:chgData name="Benjamin Zürcher" userId="2fec8d6f-d831-4b4f-bd15-4fcf3b0c7027" providerId="ADAL" clId="{25167D30-1B4C-4B3D-A051-0365E8E96218}" dt="2022-04-27T08:42:38.171" v="45" actId="20577"/>
        <pc:sldMkLst>
          <pc:docMk/>
          <pc:sldMk cId="3210407090" sldId="329"/>
        </pc:sldMkLst>
        <pc:spChg chg="mod">
          <ac:chgData name="Benjamin Zürcher" userId="2fec8d6f-d831-4b4f-bd15-4fcf3b0c7027" providerId="ADAL" clId="{25167D30-1B4C-4B3D-A051-0365E8E96218}" dt="2022-04-27T08:42:38.171" v="45" actId="20577"/>
          <ac:spMkLst>
            <pc:docMk/>
            <pc:sldMk cId="3210407090" sldId="329"/>
            <ac:spMk id="38" creationId="{0D2D8599-AF32-452B-A521-6958C28B5BCB}"/>
          </ac:spMkLst>
        </pc:spChg>
      </pc:sldChg>
      <pc:sldChg chg="modSp mod ord">
        <pc:chgData name="Benjamin Zürcher" userId="2fec8d6f-d831-4b4f-bd15-4fcf3b0c7027" providerId="ADAL" clId="{25167D30-1B4C-4B3D-A051-0365E8E96218}" dt="2022-05-04T20:05:46.598" v="788" actId="20577"/>
        <pc:sldMkLst>
          <pc:docMk/>
          <pc:sldMk cId="156600307" sldId="332"/>
        </pc:sldMkLst>
        <pc:spChg chg="mod">
          <ac:chgData name="Benjamin Zürcher" userId="2fec8d6f-d831-4b4f-bd15-4fcf3b0c7027" providerId="ADAL" clId="{25167D30-1B4C-4B3D-A051-0365E8E96218}" dt="2022-04-27T08:43:06.020" v="49"/>
          <ac:spMkLst>
            <pc:docMk/>
            <pc:sldMk cId="156600307" sldId="332"/>
            <ac:spMk id="9" creationId="{9B38FFAC-0210-42A3-9F0A-621A2654DC58}"/>
          </ac:spMkLst>
        </pc:spChg>
        <pc:spChg chg="mod">
          <ac:chgData name="Benjamin Zürcher" userId="2fec8d6f-d831-4b4f-bd15-4fcf3b0c7027" providerId="ADAL" clId="{25167D30-1B4C-4B3D-A051-0365E8E96218}" dt="2022-05-04T20:05:46.598" v="788" actId="20577"/>
          <ac:spMkLst>
            <pc:docMk/>
            <pc:sldMk cId="156600307" sldId="332"/>
            <ac:spMk id="19" creationId="{E915CE6C-138F-4E25-BF0E-7B6B7C7C8528}"/>
          </ac:spMkLst>
        </pc:spChg>
      </pc:sldChg>
      <pc:sldChg chg="modSp mod ord">
        <pc:chgData name="Benjamin Zürcher" userId="2fec8d6f-d831-4b4f-bd15-4fcf3b0c7027" providerId="ADAL" clId="{25167D30-1B4C-4B3D-A051-0365E8E96218}" dt="2022-05-03T14:01:55.353" v="81"/>
        <pc:sldMkLst>
          <pc:docMk/>
          <pc:sldMk cId="575139118" sldId="334"/>
        </pc:sldMkLst>
        <pc:spChg chg="mod">
          <ac:chgData name="Benjamin Zürcher" userId="2fec8d6f-d831-4b4f-bd15-4fcf3b0c7027" providerId="ADAL" clId="{25167D30-1B4C-4B3D-A051-0365E8E96218}" dt="2022-04-27T08:43:01.995" v="48"/>
          <ac:spMkLst>
            <pc:docMk/>
            <pc:sldMk cId="575139118" sldId="334"/>
            <ac:spMk id="10" creationId="{2996868F-D354-48ED-B87B-6A768FA725C2}"/>
          </ac:spMkLst>
        </pc:spChg>
      </pc:sldChg>
      <pc:sldChg chg="modSp del mod">
        <pc:chgData name="Benjamin Zürcher" userId="2fec8d6f-d831-4b4f-bd15-4fcf3b0c7027" providerId="ADAL" clId="{25167D30-1B4C-4B3D-A051-0365E8E96218}" dt="2022-05-04T16:17:32.143" v="665" actId="47"/>
        <pc:sldMkLst>
          <pc:docMk/>
          <pc:sldMk cId="3032230995" sldId="336"/>
        </pc:sldMkLst>
        <pc:spChg chg="mod">
          <ac:chgData name="Benjamin Zürcher" userId="2fec8d6f-d831-4b4f-bd15-4fcf3b0c7027" providerId="ADAL" clId="{25167D30-1B4C-4B3D-A051-0365E8E96218}" dt="2022-04-27T08:43:18.826" v="53"/>
          <ac:spMkLst>
            <pc:docMk/>
            <pc:sldMk cId="3032230995" sldId="336"/>
            <ac:spMk id="72" creationId="{4C70EDD3-605D-4F66-898F-943EDBFB7B4A}"/>
          </ac:spMkLst>
        </pc:spChg>
      </pc:sldChg>
      <pc:sldChg chg="addSp delSp modSp mod ord delAnim modAnim">
        <pc:chgData name="Benjamin Zürcher" userId="2fec8d6f-d831-4b4f-bd15-4fcf3b0c7027" providerId="ADAL" clId="{25167D30-1B4C-4B3D-A051-0365E8E96218}" dt="2022-05-04T15:52:35.955" v="560"/>
        <pc:sldMkLst>
          <pc:docMk/>
          <pc:sldMk cId="419672890" sldId="339"/>
        </pc:sldMkLst>
        <pc:spChg chg="mod">
          <ac:chgData name="Benjamin Zürcher" userId="2fec8d6f-d831-4b4f-bd15-4fcf3b0c7027" providerId="ADAL" clId="{25167D30-1B4C-4B3D-A051-0365E8E96218}" dt="2022-04-27T08:43:09.428" v="50"/>
          <ac:spMkLst>
            <pc:docMk/>
            <pc:sldMk cId="419672890" sldId="339"/>
            <ac:spMk id="10" creationId="{74D50D94-592D-4625-ADA2-D70328C7CBA6}"/>
          </ac:spMkLst>
        </pc:spChg>
        <pc:spChg chg="del">
          <ac:chgData name="Benjamin Zürcher" userId="2fec8d6f-d831-4b4f-bd15-4fcf3b0c7027" providerId="ADAL" clId="{25167D30-1B4C-4B3D-A051-0365E8E96218}" dt="2022-05-04T15:32:47.776" v="523" actId="478"/>
          <ac:spMkLst>
            <pc:docMk/>
            <pc:sldMk cId="419672890" sldId="339"/>
            <ac:spMk id="11" creationId="{06F145C2-427E-419C-9F45-679E1503ED2E}"/>
          </ac:spMkLst>
        </pc:spChg>
        <pc:spChg chg="add del mod">
          <ac:chgData name="Benjamin Zürcher" userId="2fec8d6f-d831-4b4f-bd15-4fcf3b0c7027" providerId="ADAL" clId="{25167D30-1B4C-4B3D-A051-0365E8E96218}" dt="2022-05-04T15:37:28.050" v="545" actId="478"/>
          <ac:spMkLst>
            <pc:docMk/>
            <pc:sldMk cId="419672890" sldId="339"/>
            <ac:spMk id="12" creationId="{54777A29-E5E5-DAE7-950F-AA3600EE4CB0}"/>
          </ac:spMkLst>
        </pc:spChg>
        <pc:spChg chg="add del mod">
          <ac:chgData name="Benjamin Zürcher" userId="2fec8d6f-d831-4b4f-bd15-4fcf3b0c7027" providerId="ADAL" clId="{25167D30-1B4C-4B3D-A051-0365E8E96218}" dt="2022-05-04T15:37:31.790" v="550" actId="478"/>
          <ac:spMkLst>
            <pc:docMk/>
            <pc:sldMk cId="419672890" sldId="339"/>
            <ac:spMk id="14" creationId="{5DD53C2B-3B47-0643-6CA5-B53B1351B93C}"/>
          </ac:spMkLst>
        </pc:spChg>
        <pc:spChg chg="add mod">
          <ac:chgData name="Benjamin Zürcher" userId="2fec8d6f-d831-4b4f-bd15-4fcf3b0c7027" providerId="ADAL" clId="{25167D30-1B4C-4B3D-A051-0365E8E96218}" dt="2022-05-04T15:51:21.659" v="553" actId="207"/>
          <ac:spMkLst>
            <pc:docMk/>
            <pc:sldMk cId="419672890" sldId="339"/>
            <ac:spMk id="22" creationId="{11162FB1-6A1F-BD7B-0791-25E12FE11F19}"/>
          </ac:spMkLst>
        </pc:spChg>
        <pc:spChg chg="add mod">
          <ac:chgData name="Benjamin Zürcher" userId="2fec8d6f-d831-4b4f-bd15-4fcf3b0c7027" providerId="ADAL" clId="{25167D30-1B4C-4B3D-A051-0365E8E96218}" dt="2022-05-04T15:51:21.659" v="553" actId="207"/>
          <ac:spMkLst>
            <pc:docMk/>
            <pc:sldMk cId="419672890" sldId="339"/>
            <ac:spMk id="24" creationId="{088959DB-C8D3-E45A-1E48-309CADDE37F9}"/>
          </ac:spMkLst>
        </pc:spChg>
        <pc:grpChg chg="del">
          <ac:chgData name="Benjamin Zürcher" userId="2fec8d6f-d831-4b4f-bd15-4fcf3b0c7027" providerId="ADAL" clId="{25167D30-1B4C-4B3D-A051-0365E8E96218}" dt="2022-05-04T15:33:04.988" v="526" actId="478"/>
          <ac:grpSpMkLst>
            <pc:docMk/>
            <pc:sldMk cId="419672890" sldId="339"/>
            <ac:grpSpMk id="19" creationId="{3FB21B78-4427-4857-8BDC-5A4B12979F78}"/>
          </ac:grpSpMkLst>
        </pc:grpChg>
        <pc:picChg chg="del mod">
          <ac:chgData name="Benjamin Zürcher" userId="2fec8d6f-d831-4b4f-bd15-4fcf3b0c7027" providerId="ADAL" clId="{25167D30-1B4C-4B3D-A051-0365E8E96218}" dt="2022-05-04T15:33:26.512" v="530" actId="478"/>
          <ac:picMkLst>
            <pc:docMk/>
            <pc:sldMk cId="419672890" sldId="339"/>
            <ac:picMk id="2" creationId="{D5C36C43-3521-4756-8D20-3B8C133201FF}"/>
          </ac:picMkLst>
        </pc:picChg>
        <pc:picChg chg="add del mod">
          <ac:chgData name="Benjamin Zürcher" userId="2fec8d6f-d831-4b4f-bd15-4fcf3b0c7027" providerId="ADAL" clId="{25167D30-1B4C-4B3D-A051-0365E8E96218}" dt="2022-05-04T15:37:25.304" v="543" actId="478"/>
          <ac:picMkLst>
            <pc:docMk/>
            <pc:sldMk cId="419672890" sldId="339"/>
            <ac:picMk id="9" creationId="{93EC459B-3A20-5B7D-F898-EDC0DEB6411E}"/>
          </ac:picMkLst>
        </pc:picChg>
        <pc:picChg chg="add del mod">
          <ac:chgData name="Benjamin Zürcher" userId="2fec8d6f-d831-4b4f-bd15-4fcf3b0c7027" providerId="ADAL" clId="{25167D30-1B4C-4B3D-A051-0365E8E96218}" dt="2022-05-04T15:37:29.823" v="548" actId="478"/>
          <ac:picMkLst>
            <pc:docMk/>
            <pc:sldMk cId="419672890" sldId="339"/>
            <ac:picMk id="13" creationId="{E669177D-4E2F-046C-B90E-278AAA1CF001}"/>
          </ac:picMkLst>
        </pc:picChg>
        <pc:picChg chg="add del mod">
          <ac:chgData name="Benjamin Zürcher" userId="2fec8d6f-d831-4b4f-bd15-4fcf3b0c7027" providerId="ADAL" clId="{25167D30-1B4C-4B3D-A051-0365E8E96218}" dt="2022-05-04T15:37:29.352" v="547" actId="478"/>
          <ac:picMkLst>
            <pc:docMk/>
            <pc:sldMk cId="419672890" sldId="339"/>
            <ac:picMk id="15" creationId="{6DD24AFB-1646-B3AF-D1F2-06F1E0AD9537}"/>
          </ac:picMkLst>
        </pc:picChg>
        <pc:picChg chg="add mod">
          <ac:chgData name="Benjamin Zürcher" userId="2fec8d6f-d831-4b4f-bd15-4fcf3b0c7027" providerId="ADAL" clId="{25167D30-1B4C-4B3D-A051-0365E8E96218}" dt="2022-05-04T15:32:44.244" v="522"/>
          <ac:picMkLst>
            <pc:docMk/>
            <pc:sldMk cId="419672890" sldId="339"/>
            <ac:picMk id="16" creationId="{947FC892-14D5-3D75-74B2-94E757E74AF0}"/>
          </ac:picMkLst>
        </pc:picChg>
        <pc:picChg chg="add del mod">
          <ac:chgData name="Benjamin Zürcher" userId="2fec8d6f-d831-4b4f-bd15-4fcf3b0c7027" providerId="ADAL" clId="{25167D30-1B4C-4B3D-A051-0365E8E96218}" dt="2022-05-04T15:37:28.904" v="546" actId="478"/>
          <ac:picMkLst>
            <pc:docMk/>
            <pc:sldMk cId="419672890" sldId="339"/>
            <ac:picMk id="17" creationId="{9F54F857-2135-FECC-3C58-5570D3C52EDC}"/>
          </ac:picMkLst>
        </pc:picChg>
        <pc:picChg chg="add mod">
          <ac:chgData name="Benjamin Zürcher" userId="2fec8d6f-d831-4b4f-bd15-4fcf3b0c7027" providerId="ADAL" clId="{25167D30-1B4C-4B3D-A051-0365E8E96218}" dt="2022-05-04T15:37:52.210" v="552" actId="1076"/>
          <ac:picMkLst>
            <pc:docMk/>
            <pc:sldMk cId="419672890" sldId="339"/>
            <ac:picMk id="18" creationId="{60D45FB0-0401-6F10-E72E-F6661205E36E}"/>
          </ac:picMkLst>
        </pc:picChg>
        <pc:picChg chg="add mod">
          <ac:chgData name="Benjamin Zürcher" userId="2fec8d6f-d831-4b4f-bd15-4fcf3b0c7027" providerId="ADAL" clId="{25167D30-1B4C-4B3D-A051-0365E8E96218}" dt="2022-05-04T15:37:52.210" v="552" actId="1076"/>
          <ac:picMkLst>
            <pc:docMk/>
            <pc:sldMk cId="419672890" sldId="339"/>
            <ac:picMk id="23" creationId="{394886A4-3052-33A8-ADE3-AAD0D6C661D7}"/>
          </ac:picMkLst>
        </pc:picChg>
        <pc:picChg chg="add mod">
          <ac:chgData name="Benjamin Zürcher" userId="2fec8d6f-d831-4b4f-bd15-4fcf3b0c7027" providerId="ADAL" clId="{25167D30-1B4C-4B3D-A051-0365E8E96218}" dt="2022-05-04T15:52:00.798" v="558" actId="207"/>
          <ac:picMkLst>
            <pc:docMk/>
            <pc:sldMk cId="419672890" sldId="339"/>
            <ac:picMk id="25" creationId="{859C82D2-347E-450E-72A5-DBAD8DE326FF}"/>
          </ac:picMkLst>
        </pc:picChg>
        <pc:picChg chg="add mod">
          <ac:chgData name="Benjamin Zürcher" userId="2fec8d6f-d831-4b4f-bd15-4fcf3b0c7027" providerId="ADAL" clId="{25167D30-1B4C-4B3D-A051-0365E8E96218}" dt="2022-05-04T15:52:02.962" v="559" actId="207"/>
          <ac:picMkLst>
            <pc:docMk/>
            <pc:sldMk cId="419672890" sldId="339"/>
            <ac:picMk id="26" creationId="{A6AD9A24-86C2-ECB7-188B-CD8782BF7755}"/>
          </ac:picMkLst>
        </pc:picChg>
        <pc:picChg chg="add mod">
          <ac:chgData name="Benjamin Zürcher" userId="2fec8d6f-d831-4b4f-bd15-4fcf3b0c7027" providerId="ADAL" clId="{25167D30-1B4C-4B3D-A051-0365E8E96218}" dt="2022-05-04T15:51:58.765" v="557" actId="207"/>
          <ac:picMkLst>
            <pc:docMk/>
            <pc:sldMk cId="419672890" sldId="339"/>
            <ac:picMk id="27" creationId="{C51B7BAE-EDCD-FF36-A22A-12AB29DC5105}"/>
          </ac:picMkLst>
        </pc:picChg>
        <pc:picChg chg="add mod">
          <ac:chgData name="Benjamin Zürcher" userId="2fec8d6f-d831-4b4f-bd15-4fcf3b0c7027" providerId="ADAL" clId="{25167D30-1B4C-4B3D-A051-0365E8E96218}" dt="2022-05-04T15:52:35.955" v="560"/>
          <ac:picMkLst>
            <pc:docMk/>
            <pc:sldMk cId="419672890" sldId="339"/>
            <ac:picMk id="28" creationId="{756C2468-A36E-4522-50B5-53A670FE6AD7}"/>
          </ac:picMkLst>
        </pc:picChg>
      </pc:sldChg>
      <pc:sldChg chg="modSp mod">
        <pc:chgData name="Benjamin Zürcher" userId="2fec8d6f-d831-4b4f-bd15-4fcf3b0c7027" providerId="ADAL" clId="{25167D30-1B4C-4B3D-A051-0365E8E96218}" dt="2022-04-27T08:42:58.038" v="47"/>
        <pc:sldMkLst>
          <pc:docMk/>
          <pc:sldMk cId="2240683528" sldId="344"/>
        </pc:sldMkLst>
        <pc:spChg chg="mod">
          <ac:chgData name="Benjamin Zürcher" userId="2fec8d6f-d831-4b4f-bd15-4fcf3b0c7027" providerId="ADAL" clId="{25167D30-1B4C-4B3D-A051-0365E8E96218}" dt="2022-04-27T08:42:58.038" v="47"/>
          <ac:spMkLst>
            <pc:docMk/>
            <pc:sldMk cId="2240683528" sldId="344"/>
            <ac:spMk id="9" creationId="{2074B8F6-02C1-4C0A-952B-0D51AB2CBFFC}"/>
          </ac:spMkLst>
        </pc:spChg>
      </pc:sldChg>
      <pc:sldChg chg="addSp delSp modSp add del mod">
        <pc:chgData name="Benjamin Zürcher" userId="2fec8d6f-d831-4b4f-bd15-4fcf3b0c7027" providerId="ADAL" clId="{25167D30-1B4C-4B3D-A051-0365E8E96218}" dt="2022-05-04T16:21:51.502" v="675" actId="47"/>
        <pc:sldMkLst>
          <pc:docMk/>
          <pc:sldMk cId="940289342" sldId="345"/>
        </pc:sldMkLst>
        <pc:picChg chg="add mod">
          <ac:chgData name="Benjamin Zürcher" userId="2fec8d6f-d831-4b4f-bd15-4fcf3b0c7027" providerId="ADAL" clId="{25167D30-1B4C-4B3D-A051-0365E8E96218}" dt="2022-05-04T16:20:06.839" v="674" actId="1076"/>
          <ac:picMkLst>
            <pc:docMk/>
            <pc:sldMk cId="940289342" sldId="345"/>
            <ac:picMk id="9" creationId="{BE3194C7-A355-5EB6-4BAD-35B880C521A5}"/>
          </ac:picMkLst>
        </pc:picChg>
        <pc:picChg chg="del">
          <ac:chgData name="Benjamin Zürcher" userId="2fec8d6f-d831-4b4f-bd15-4fcf3b0c7027" providerId="ADAL" clId="{25167D30-1B4C-4B3D-A051-0365E8E96218}" dt="2022-05-04T16:19:30.916" v="667" actId="478"/>
          <ac:picMkLst>
            <pc:docMk/>
            <pc:sldMk cId="940289342" sldId="345"/>
            <ac:picMk id="1026" creationId="{11195651-331F-4EA8-8BBA-E3767BE76866}"/>
          </ac:picMkLst>
        </pc:picChg>
      </pc:sldChg>
      <pc:sldChg chg="addSp delSp modSp add del mod modAnim">
        <pc:chgData name="Benjamin Zürcher" userId="2fec8d6f-d831-4b4f-bd15-4fcf3b0c7027" providerId="ADAL" clId="{25167D30-1B4C-4B3D-A051-0365E8E96218}" dt="2022-05-04T21:24:33.715" v="859" actId="47"/>
        <pc:sldMkLst>
          <pc:docMk/>
          <pc:sldMk cId="2911779121" sldId="345"/>
        </pc:sldMkLst>
        <pc:spChg chg="add del mod">
          <ac:chgData name="Benjamin Zürcher" userId="2fec8d6f-d831-4b4f-bd15-4fcf3b0c7027" providerId="ADAL" clId="{25167D30-1B4C-4B3D-A051-0365E8E96218}" dt="2022-05-04T16:28:49.412" v="738" actId="478"/>
          <ac:spMkLst>
            <pc:docMk/>
            <pc:sldMk cId="2911779121" sldId="345"/>
            <ac:spMk id="3" creationId="{EFC5DB17-F0B3-009D-7D30-B4C7CF03A153}"/>
          </ac:spMkLst>
        </pc:spChg>
        <pc:spChg chg="add del mod">
          <ac:chgData name="Benjamin Zürcher" userId="2fec8d6f-d831-4b4f-bd15-4fcf3b0c7027" providerId="ADAL" clId="{25167D30-1B4C-4B3D-A051-0365E8E96218}" dt="2022-05-04T16:29:26.443" v="743" actId="478"/>
          <ac:spMkLst>
            <pc:docMk/>
            <pc:sldMk cId="2911779121" sldId="345"/>
            <ac:spMk id="5" creationId="{53729622-ED4F-2128-B690-ACC4EAF1A751}"/>
          </ac:spMkLst>
        </pc:spChg>
        <pc:spChg chg="del">
          <ac:chgData name="Benjamin Zürcher" userId="2fec8d6f-d831-4b4f-bd15-4fcf3b0c7027" providerId="ADAL" clId="{25167D30-1B4C-4B3D-A051-0365E8E96218}" dt="2022-05-04T16:28:51.781" v="739" actId="478"/>
          <ac:spMkLst>
            <pc:docMk/>
            <pc:sldMk cId="2911779121" sldId="345"/>
            <ac:spMk id="7" creationId="{402E38BA-2A2E-1441-A924-8CBAA6502092}"/>
          </ac:spMkLst>
        </pc:spChg>
        <pc:spChg chg="del mod">
          <ac:chgData name="Benjamin Zürcher" userId="2fec8d6f-d831-4b4f-bd15-4fcf3b0c7027" providerId="ADAL" clId="{25167D30-1B4C-4B3D-A051-0365E8E96218}" dt="2022-05-04T16:28:46.931" v="737" actId="478"/>
          <ac:spMkLst>
            <pc:docMk/>
            <pc:sldMk cId="2911779121" sldId="345"/>
            <ac:spMk id="8" creationId="{38B99CFA-4B35-EE46-AAFE-82E0BC10B5F4}"/>
          </ac:spMkLst>
        </pc:spChg>
        <pc:picChg chg="add mod">
          <ac:chgData name="Benjamin Zürcher" userId="2fec8d6f-d831-4b4f-bd15-4fcf3b0c7027" providerId="ADAL" clId="{25167D30-1B4C-4B3D-A051-0365E8E96218}" dt="2022-05-04T20:05:16.568" v="756" actId="1076"/>
          <ac:picMkLst>
            <pc:docMk/>
            <pc:sldMk cId="2911779121" sldId="345"/>
            <ac:picMk id="12" creationId="{6D6D6E3C-8EB4-E779-37C0-81B2A23B55C8}"/>
          </ac:picMkLst>
        </pc:picChg>
        <pc:picChg chg="add mod">
          <ac:chgData name="Benjamin Zürcher" userId="2fec8d6f-d831-4b4f-bd15-4fcf3b0c7027" providerId="ADAL" clId="{25167D30-1B4C-4B3D-A051-0365E8E96218}" dt="2022-05-04T16:30:47.890" v="747" actId="1076"/>
          <ac:picMkLst>
            <pc:docMk/>
            <pc:sldMk cId="2911779121" sldId="345"/>
            <ac:picMk id="14" creationId="{FF966066-F4BF-7FE2-AC72-F2C0050F18A1}"/>
          </ac:picMkLst>
        </pc:picChg>
        <pc:picChg chg="add mod">
          <ac:chgData name="Benjamin Zürcher" userId="2fec8d6f-d831-4b4f-bd15-4fcf3b0c7027" providerId="ADAL" clId="{25167D30-1B4C-4B3D-A051-0365E8E96218}" dt="2022-05-04T16:30:47.890" v="747" actId="1076"/>
          <ac:picMkLst>
            <pc:docMk/>
            <pc:sldMk cId="2911779121" sldId="345"/>
            <ac:picMk id="15" creationId="{45D1789A-530B-0789-5CF6-34FE1239111E}"/>
          </ac:picMkLst>
        </pc:picChg>
        <pc:picChg chg="del">
          <ac:chgData name="Benjamin Zürcher" userId="2fec8d6f-d831-4b4f-bd15-4fcf3b0c7027" providerId="ADAL" clId="{25167D30-1B4C-4B3D-A051-0365E8E96218}" dt="2022-05-04T16:29:03.124" v="740" actId="478"/>
          <ac:picMkLst>
            <pc:docMk/>
            <pc:sldMk cId="2911779121" sldId="345"/>
            <ac:picMk id="1026" creationId="{11195651-331F-4EA8-8BBA-E3767BE76866}"/>
          </ac:picMkLst>
        </pc:picChg>
      </pc:sldChg>
      <pc:sldChg chg="addSp delSp modSp add del mod modAnim">
        <pc:chgData name="Benjamin Zürcher" userId="2fec8d6f-d831-4b4f-bd15-4fcf3b0c7027" providerId="ADAL" clId="{25167D30-1B4C-4B3D-A051-0365E8E96218}" dt="2022-05-04T16:24:37.133" v="687" actId="47"/>
        <pc:sldMkLst>
          <pc:docMk/>
          <pc:sldMk cId="3394206080" sldId="345"/>
        </pc:sldMkLst>
        <pc:grpChg chg="add del mod">
          <ac:chgData name="Benjamin Zürcher" userId="2fec8d6f-d831-4b4f-bd15-4fcf3b0c7027" providerId="ADAL" clId="{25167D30-1B4C-4B3D-A051-0365E8E96218}" dt="2022-05-04T16:24:00.973" v="684" actId="478"/>
          <ac:grpSpMkLst>
            <pc:docMk/>
            <pc:sldMk cId="3394206080" sldId="345"/>
            <ac:grpSpMk id="15" creationId="{7B323222-2A54-A7CD-A2B8-F343A91260A9}"/>
          </ac:grpSpMkLst>
        </pc:grpChg>
        <pc:picChg chg="add del mod">
          <ac:chgData name="Benjamin Zürcher" userId="2fec8d6f-d831-4b4f-bd15-4fcf3b0c7027" providerId="ADAL" clId="{25167D30-1B4C-4B3D-A051-0365E8E96218}" dt="2022-05-04T16:24:00.973" v="684" actId="478"/>
          <ac:picMkLst>
            <pc:docMk/>
            <pc:sldMk cId="3394206080" sldId="345"/>
            <ac:picMk id="9" creationId="{1CE8FC8D-65BF-AA98-ECE0-8E6D39495D0F}"/>
          </ac:picMkLst>
        </pc:picChg>
        <pc:picChg chg="add del mod">
          <ac:chgData name="Benjamin Zürcher" userId="2fec8d6f-d831-4b4f-bd15-4fcf3b0c7027" providerId="ADAL" clId="{25167D30-1B4C-4B3D-A051-0365E8E96218}" dt="2022-05-04T16:24:00.973" v="684" actId="478"/>
          <ac:picMkLst>
            <pc:docMk/>
            <pc:sldMk cId="3394206080" sldId="345"/>
            <ac:picMk id="11" creationId="{3BF51EF8-518D-C5BF-A538-528136AD905C}"/>
          </ac:picMkLst>
        </pc:picChg>
        <pc:picChg chg="add del mod">
          <ac:chgData name="Benjamin Zürcher" userId="2fec8d6f-d831-4b4f-bd15-4fcf3b0c7027" providerId="ADAL" clId="{25167D30-1B4C-4B3D-A051-0365E8E96218}" dt="2022-05-04T16:24:00.973" v="684" actId="478"/>
          <ac:picMkLst>
            <pc:docMk/>
            <pc:sldMk cId="3394206080" sldId="345"/>
            <ac:picMk id="12" creationId="{65DBB1BF-C6EE-787E-4AC3-557C5E403CA1}"/>
          </ac:picMkLst>
        </pc:picChg>
        <pc:picChg chg="add del mod">
          <ac:chgData name="Benjamin Zürcher" userId="2fec8d6f-d831-4b4f-bd15-4fcf3b0c7027" providerId="ADAL" clId="{25167D30-1B4C-4B3D-A051-0365E8E96218}" dt="2022-05-04T16:24:00.973" v="684" actId="478"/>
          <ac:picMkLst>
            <pc:docMk/>
            <pc:sldMk cId="3394206080" sldId="345"/>
            <ac:picMk id="14" creationId="{D4969F60-7FB4-2228-9B06-898074846A3C}"/>
          </ac:picMkLst>
        </pc:picChg>
        <pc:picChg chg="mod">
          <ac:chgData name="Benjamin Zürcher" userId="2fec8d6f-d831-4b4f-bd15-4fcf3b0c7027" providerId="ADAL" clId="{25167D30-1B4C-4B3D-A051-0365E8E96218}" dt="2022-05-04T16:23:29.873" v="680"/>
          <ac:picMkLst>
            <pc:docMk/>
            <pc:sldMk cId="3394206080" sldId="345"/>
            <ac:picMk id="16" creationId="{49FFF4CA-F83D-18C6-8490-D962C9B1F50F}"/>
          </ac:picMkLst>
        </pc:picChg>
        <pc:picChg chg="mod">
          <ac:chgData name="Benjamin Zürcher" userId="2fec8d6f-d831-4b4f-bd15-4fcf3b0c7027" providerId="ADAL" clId="{25167D30-1B4C-4B3D-A051-0365E8E96218}" dt="2022-05-04T16:23:29.873" v="680"/>
          <ac:picMkLst>
            <pc:docMk/>
            <pc:sldMk cId="3394206080" sldId="345"/>
            <ac:picMk id="17" creationId="{398E2695-17BA-97F7-BEF9-4D63FF8904E8}"/>
          </ac:picMkLst>
        </pc:picChg>
        <pc:picChg chg="mod">
          <ac:chgData name="Benjamin Zürcher" userId="2fec8d6f-d831-4b4f-bd15-4fcf3b0c7027" providerId="ADAL" clId="{25167D30-1B4C-4B3D-A051-0365E8E96218}" dt="2022-05-04T16:23:29.873" v="680"/>
          <ac:picMkLst>
            <pc:docMk/>
            <pc:sldMk cId="3394206080" sldId="345"/>
            <ac:picMk id="18" creationId="{BB4E8953-3661-36ED-9F17-374CC3510A92}"/>
          </ac:picMkLst>
        </pc:picChg>
        <pc:picChg chg="add mod">
          <ac:chgData name="Benjamin Zürcher" userId="2fec8d6f-d831-4b4f-bd15-4fcf3b0c7027" providerId="ADAL" clId="{25167D30-1B4C-4B3D-A051-0365E8E96218}" dt="2022-05-04T16:24:23.259" v="686" actId="1076"/>
          <ac:picMkLst>
            <pc:docMk/>
            <pc:sldMk cId="3394206080" sldId="345"/>
            <ac:picMk id="19" creationId="{EF68EB65-F488-0CAD-6562-F118B7143DC9}"/>
          </ac:picMkLst>
        </pc:picChg>
        <pc:picChg chg="del">
          <ac:chgData name="Benjamin Zürcher" userId="2fec8d6f-d831-4b4f-bd15-4fcf3b0c7027" providerId="ADAL" clId="{25167D30-1B4C-4B3D-A051-0365E8E96218}" dt="2022-05-04T16:23:07.434" v="677" actId="478"/>
          <ac:picMkLst>
            <pc:docMk/>
            <pc:sldMk cId="3394206080" sldId="345"/>
            <ac:picMk id="1026" creationId="{11195651-331F-4EA8-8BBA-E3767BE76866}"/>
          </ac:picMkLst>
        </pc:picChg>
      </pc:sldChg>
      <pc:sldChg chg="addSp delSp modSp add del mod delAnim">
        <pc:chgData name="Benjamin Zürcher" userId="2fec8d6f-d831-4b4f-bd15-4fcf3b0c7027" providerId="ADAL" clId="{25167D30-1B4C-4B3D-A051-0365E8E96218}" dt="2022-05-04T21:24:36.394" v="860" actId="47"/>
        <pc:sldMkLst>
          <pc:docMk/>
          <pc:sldMk cId="2539256137" sldId="346"/>
        </pc:sldMkLst>
        <pc:picChg chg="add mod">
          <ac:chgData name="Benjamin Zürcher" userId="2fec8d6f-d831-4b4f-bd15-4fcf3b0c7027" providerId="ADAL" clId="{25167D30-1B4C-4B3D-A051-0365E8E96218}" dt="2022-05-04T20:05:23.371" v="757" actId="1076"/>
          <ac:picMkLst>
            <pc:docMk/>
            <pc:sldMk cId="2539256137" sldId="346"/>
            <ac:picMk id="8" creationId="{B17D56DE-A3A6-DEAE-850A-E73677D6ADED}"/>
          </ac:picMkLst>
        </pc:picChg>
        <pc:picChg chg="del">
          <ac:chgData name="Benjamin Zürcher" userId="2fec8d6f-d831-4b4f-bd15-4fcf3b0c7027" providerId="ADAL" clId="{25167D30-1B4C-4B3D-A051-0365E8E96218}" dt="2022-05-04T20:04:18.575" v="749" actId="478"/>
          <ac:picMkLst>
            <pc:docMk/>
            <pc:sldMk cId="2539256137" sldId="346"/>
            <ac:picMk id="12" creationId="{6D6D6E3C-8EB4-E779-37C0-81B2A23B55C8}"/>
          </ac:picMkLst>
        </pc:picChg>
        <pc:picChg chg="del">
          <ac:chgData name="Benjamin Zürcher" userId="2fec8d6f-d831-4b4f-bd15-4fcf3b0c7027" providerId="ADAL" clId="{25167D30-1B4C-4B3D-A051-0365E8E96218}" dt="2022-05-04T20:04:22.262" v="751" actId="478"/>
          <ac:picMkLst>
            <pc:docMk/>
            <pc:sldMk cId="2539256137" sldId="346"/>
            <ac:picMk id="14" creationId="{FF966066-F4BF-7FE2-AC72-F2C0050F18A1}"/>
          </ac:picMkLst>
        </pc:picChg>
        <pc:picChg chg="del">
          <ac:chgData name="Benjamin Zürcher" userId="2fec8d6f-d831-4b4f-bd15-4fcf3b0c7027" providerId="ADAL" clId="{25167D30-1B4C-4B3D-A051-0365E8E96218}" dt="2022-05-04T20:04:20.048" v="750" actId="478"/>
          <ac:picMkLst>
            <pc:docMk/>
            <pc:sldMk cId="2539256137" sldId="346"/>
            <ac:picMk id="15" creationId="{45D1789A-530B-0789-5CF6-34FE1239111E}"/>
          </ac:picMkLst>
        </pc:picChg>
      </pc:sldChg>
      <pc:sldChg chg="delSp modSp add mod delAnim">
        <pc:chgData name="Benjamin Zürcher" userId="2fec8d6f-d831-4b4f-bd15-4fcf3b0c7027" providerId="ADAL" clId="{25167D30-1B4C-4B3D-A051-0365E8E96218}" dt="2022-05-04T21:40:05.892" v="926" actId="20577"/>
        <pc:sldMkLst>
          <pc:docMk/>
          <pc:sldMk cId="2057173644" sldId="347"/>
        </pc:sldMkLst>
        <pc:spChg chg="mod">
          <ac:chgData name="Benjamin Zürcher" userId="2fec8d6f-d831-4b4f-bd15-4fcf3b0c7027" providerId="ADAL" clId="{25167D30-1B4C-4B3D-A051-0365E8E96218}" dt="2022-05-04T21:20:13.136" v="858" actId="20577"/>
          <ac:spMkLst>
            <pc:docMk/>
            <pc:sldMk cId="2057173644" sldId="347"/>
            <ac:spMk id="10" creationId="{74D50D94-592D-4625-ADA2-D70328C7CBA6}"/>
          </ac:spMkLst>
        </pc:spChg>
        <pc:spChg chg="mod">
          <ac:chgData name="Benjamin Zürcher" userId="2fec8d6f-d831-4b4f-bd15-4fcf3b0c7027" providerId="ADAL" clId="{25167D30-1B4C-4B3D-A051-0365E8E96218}" dt="2022-05-04T21:40:05.892" v="926" actId="20577"/>
          <ac:spMkLst>
            <pc:docMk/>
            <pc:sldMk cId="2057173644" sldId="347"/>
            <ac:spMk id="11" creationId="{06F145C2-427E-419C-9F45-679E1503ED2E}"/>
          </ac:spMkLst>
        </pc:spChg>
        <pc:picChg chg="del">
          <ac:chgData name="Benjamin Zürcher" userId="2fec8d6f-d831-4b4f-bd15-4fcf3b0c7027" providerId="ADAL" clId="{25167D30-1B4C-4B3D-A051-0365E8E96218}" dt="2022-05-04T21:39:22.099" v="908" actId="478"/>
          <ac:picMkLst>
            <pc:docMk/>
            <pc:sldMk cId="2057173644" sldId="347"/>
            <ac:picMk id="2" creationId="{D5C36C43-3521-4756-8D20-3B8C133201FF}"/>
          </ac:picMkLst>
        </pc:picChg>
      </pc:sldChg>
      <pc:sldChg chg="addSp delSp modSp add mod ord delAnim modAnim">
        <pc:chgData name="Benjamin Zürcher" userId="2fec8d6f-d831-4b4f-bd15-4fcf3b0c7027" providerId="ADAL" clId="{25167D30-1B4C-4B3D-A051-0365E8E96218}" dt="2022-05-04T21:40:18.283" v="933" actId="20577"/>
        <pc:sldMkLst>
          <pc:docMk/>
          <pc:sldMk cId="800693741" sldId="348"/>
        </pc:sldMkLst>
        <pc:spChg chg="mod">
          <ac:chgData name="Benjamin Zürcher" userId="2fec8d6f-d831-4b4f-bd15-4fcf3b0c7027" providerId="ADAL" clId="{25167D30-1B4C-4B3D-A051-0365E8E96218}" dt="2022-05-04T21:40:18.283" v="933" actId="20577"/>
          <ac:spMkLst>
            <pc:docMk/>
            <pc:sldMk cId="800693741" sldId="348"/>
            <ac:spMk id="11" creationId="{06F145C2-427E-419C-9F45-679E1503ED2E}"/>
          </ac:spMkLst>
        </pc:spChg>
        <pc:spChg chg="mod">
          <ac:chgData name="Benjamin Zürcher" userId="2fec8d6f-d831-4b4f-bd15-4fcf3b0c7027" providerId="ADAL" clId="{25167D30-1B4C-4B3D-A051-0365E8E96218}" dt="2022-05-04T21:25:31.139" v="893" actId="1076"/>
          <ac:spMkLst>
            <pc:docMk/>
            <pc:sldMk cId="800693741" sldId="348"/>
            <ac:spMk id="20" creationId="{D15309FB-D79E-41AA-90F7-70EAFFD640B5}"/>
          </ac:spMkLst>
        </pc:spChg>
        <pc:spChg chg="mod">
          <ac:chgData name="Benjamin Zürcher" userId="2fec8d6f-d831-4b4f-bd15-4fcf3b0c7027" providerId="ADAL" clId="{25167D30-1B4C-4B3D-A051-0365E8E96218}" dt="2022-05-04T21:25:31.139" v="893" actId="1076"/>
          <ac:spMkLst>
            <pc:docMk/>
            <pc:sldMk cId="800693741" sldId="348"/>
            <ac:spMk id="21" creationId="{030D573E-95A9-42D4-B33E-41F8EE43BA53}"/>
          </ac:spMkLst>
        </pc:spChg>
        <pc:grpChg chg="mod">
          <ac:chgData name="Benjamin Zürcher" userId="2fec8d6f-d831-4b4f-bd15-4fcf3b0c7027" providerId="ADAL" clId="{25167D30-1B4C-4B3D-A051-0365E8E96218}" dt="2022-05-04T21:25:31.139" v="893" actId="1076"/>
          <ac:grpSpMkLst>
            <pc:docMk/>
            <pc:sldMk cId="800693741" sldId="348"/>
            <ac:grpSpMk id="19" creationId="{3FB21B78-4427-4857-8BDC-5A4B12979F78}"/>
          </ac:grpSpMkLst>
        </pc:grpChg>
        <pc:picChg chg="del">
          <ac:chgData name="Benjamin Zürcher" userId="2fec8d6f-d831-4b4f-bd15-4fcf3b0c7027" providerId="ADAL" clId="{25167D30-1B4C-4B3D-A051-0365E8E96218}" dt="2022-05-04T21:35:19.849" v="900" actId="478"/>
          <ac:picMkLst>
            <pc:docMk/>
            <pc:sldMk cId="800693741" sldId="348"/>
            <ac:picMk id="2" creationId="{D5C36C43-3521-4756-8D20-3B8C133201FF}"/>
          </ac:picMkLst>
        </pc:picChg>
        <pc:picChg chg="add del mod">
          <ac:chgData name="Benjamin Zürcher" userId="2fec8d6f-d831-4b4f-bd15-4fcf3b0c7027" providerId="ADAL" clId="{25167D30-1B4C-4B3D-A051-0365E8E96218}" dt="2022-05-04T21:40:12.996" v="927" actId="478"/>
          <ac:picMkLst>
            <pc:docMk/>
            <pc:sldMk cId="800693741" sldId="348"/>
            <ac:picMk id="3" creationId="{0996C08A-660F-5EB7-0D77-F45D01E76DE4}"/>
          </ac:picMkLst>
        </pc:picChg>
      </pc:sldChg>
    </pc:docChg>
  </pc:docChgLst>
  <pc:docChgLst>
    <pc:chgData name="Willi Paryschew" userId="38506035-446a-47a6-a047-ccdb4718c68d" providerId="ADAL" clId="{870E8BBA-0C4D-4100-82E7-27A2D83B7CA1}"/>
    <pc:docChg chg="undo custSel modSld">
      <pc:chgData name="Willi Paryschew" userId="38506035-446a-47a6-a047-ccdb4718c68d" providerId="ADAL" clId="{870E8BBA-0C4D-4100-82E7-27A2D83B7CA1}" dt="2022-04-04T10:13:06.361" v="68" actId="1036"/>
      <pc:docMkLst>
        <pc:docMk/>
      </pc:docMkLst>
      <pc:sldChg chg="modSp mod">
        <pc:chgData name="Willi Paryschew" userId="38506035-446a-47a6-a047-ccdb4718c68d" providerId="ADAL" clId="{870E8BBA-0C4D-4100-82E7-27A2D83B7CA1}" dt="2022-04-04T09:54:37.909" v="20" actId="790"/>
        <pc:sldMkLst>
          <pc:docMk/>
          <pc:sldMk cId="1069914039" sldId="256"/>
        </pc:sldMkLst>
        <pc:spChg chg="mod">
          <ac:chgData name="Willi Paryschew" userId="38506035-446a-47a6-a047-ccdb4718c68d" providerId="ADAL" clId="{870E8BBA-0C4D-4100-82E7-27A2D83B7CA1}" dt="2022-04-04T09:54:37.909" v="20" actId="790"/>
          <ac:spMkLst>
            <pc:docMk/>
            <pc:sldMk cId="1069914039" sldId="256"/>
            <ac:spMk id="9" creationId="{0591A016-084F-45A9-8B44-43E8C32FD36C}"/>
          </ac:spMkLst>
        </pc:spChg>
      </pc:sldChg>
      <pc:sldChg chg="modSp mod">
        <pc:chgData name="Willi Paryschew" userId="38506035-446a-47a6-a047-ccdb4718c68d" providerId="ADAL" clId="{870E8BBA-0C4D-4100-82E7-27A2D83B7CA1}" dt="2022-04-04T09:55:22.664" v="25" actId="20577"/>
        <pc:sldMkLst>
          <pc:docMk/>
          <pc:sldMk cId="656293081" sldId="299"/>
        </pc:sldMkLst>
        <pc:spChg chg="mod">
          <ac:chgData name="Willi Paryschew" userId="38506035-446a-47a6-a047-ccdb4718c68d" providerId="ADAL" clId="{870E8BBA-0C4D-4100-82E7-27A2D83B7CA1}" dt="2022-04-04T09:55:22.664" v="25" actId="20577"/>
          <ac:spMkLst>
            <pc:docMk/>
            <pc:sldMk cId="656293081" sldId="299"/>
            <ac:spMk id="8" creationId="{C4D9C675-5AA8-8241-8F70-90A7A62037ED}"/>
          </ac:spMkLst>
        </pc:spChg>
      </pc:sldChg>
      <pc:sldChg chg="addSp delSp modSp mod">
        <pc:chgData name="Willi Paryschew" userId="38506035-446a-47a6-a047-ccdb4718c68d" providerId="ADAL" clId="{870E8BBA-0C4D-4100-82E7-27A2D83B7CA1}" dt="2022-04-04T10:11:10.686" v="50"/>
        <pc:sldMkLst>
          <pc:docMk/>
          <pc:sldMk cId="1302600760" sldId="309"/>
        </pc:sldMkLst>
        <pc:spChg chg="del">
          <ac:chgData name="Willi Paryschew" userId="38506035-446a-47a6-a047-ccdb4718c68d" providerId="ADAL" clId="{870E8BBA-0C4D-4100-82E7-27A2D83B7CA1}" dt="2022-04-04T10:11:10.418" v="49" actId="478"/>
          <ac:spMkLst>
            <pc:docMk/>
            <pc:sldMk cId="1302600760" sldId="309"/>
            <ac:spMk id="9" creationId="{FBD82B1B-5DD2-4229-A396-D46B02082849}"/>
          </ac:spMkLst>
        </pc:spChg>
        <pc:spChg chg="add mod">
          <ac:chgData name="Willi Paryschew" userId="38506035-446a-47a6-a047-ccdb4718c68d" providerId="ADAL" clId="{870E8BBA-0C4D-4100-82E7-27A2D83B7CA1}" dt="2022-04-04T10:11:10.686" v="50"/>
          <ac:spMkLst>
            <pc:docMk/>
            <pc:sldMk cId="1302600760" sldId="309"/>
            <ac:spMk id="10" creationId="{20B4A8C7-9EFE-4C57-991D-0F5BCBB00366}"/>
          </ac:spMkLst>
        </pc:spChg>
      </pc:sldChg>
      <pc:sldChg chg="addSp delSp modSp mod">
        <pc:chgData name="Willi Paryschew" userId="38506035-446a-47a6-a047-ccdb4718c68d" providerId="ADAL" clId="{870E8BBA-0C4D-4100-82E7-27A2D83B7CA1}" dt="2022-04-04T10:11:12.651" v="52"/>
        <pc:sldMkLst>
          <pc:docMk/>
          <pc:sldMk cId="107617717" sldId="319"/>
        </pc:sldMkLst>
        <pc:spChg chg="del">
          <ac:chgData name="Willi Paryschew" userId="38506035-446a-47a6-a047-ccdb4718c68d" providerId="ADAL" clId="{870E8BBA-0C4D-4100-82E7-27A2D83B7CA1}" dt="2022-04-04T10:11:12.416" v="51" actId="478"/>
          <ac:spMkLst>
            <pc:docMk/>
            <pc:sldMk cId="107617717" sldId="319"/>
            <ac:spMk id="5" creationId="{5E6E4894-15B1-F94A-895A-7F4DE659CAD5}"/>
          </ac:spMkLst>
        </pc:spChg>
        <pc:spChg chg="add mod">
          <ac:chgData name="Willi Paryschew" userId="38506035-446a-47a6-a047-ccdb4718c68d" providerId="ADAL" clId="{870E8BBA-0C4D-4100-82E7-27A2D83B7CA1}" dt="2022-04-04T10:11:12.651" v="52"/>
          <ac:spMkLst>
            <pc:docMk/>
            <pc:sldMk cId="107617717" sldId="319"/>
            <ac:spMk id="10" creationId="{B3250568-6387-42F7-BC78-FD3F844BCF20}"/>
          </ac:spMkLst>
        </pc:spChg>
      </pc:sldChg>
      <pc:sldChg chg="addSp delSp modSp mod">
        <pc:chgData name="Willi Paryschew" userId="38506035-446a-47a6-a047-ccdb4718c68d" providerId="ADAL" clId="{870E8BBA-0C4D-4100-82E7-27A2D83B7CA1}" dt="2022-04-04T10:10:58.890" v="40"/>
        <pc:sldMkLst>
          <pc:docMk/>
          <pc:sldMk cId="2791339152" sldId="322"/>
        </pc:sldMkLst>
        <pc:spChg chg="del">
          <ac:chgData name="Willi Paryschew" userId="38506035-446a-47a6-a047-ccdb4718c68d" providerId="ADAL" clId="{870E8BBA-0C4D-4100-82E7-27A2D83B7CA1}" dt="2022-04-04T10:10:58.536" v="39" actId="478"/>
          <ac:spMkLst>
            <pc:docMk/>
            <pc:sldMk cId="2791339152" sldId="322"/>
            <ac:spMk id="9" creationId="{72D490BC-F40A-4890-9201-2976DB481A35}"/>
          </ac:spMkLst>
        </pc:spChg>
        <pc:spChg chg="add mod">
          <ac:chgData name="Willi Paryschew" userId="38506035-446a-47a6-a047-ccdb4718c68d" providerId="ADAL" clId="{870E8BBA-0C4D-4100-82E7-27A2D83B7CA1}" dt="2022-04-04T10:10:58.890" v="40"/>
          <ac:spMkLst>
            <pc:docMk/>
            <pc:sldMk cId="2791339152" sldId="322"/>
            <ac:spMk id="10" creationId="{AC6FFCD0-1B30-42B1-8C0D-7DBACBBF8A11}"/>
          </ac:spMkLst>
        </pc:spChg>
      </pc:sldChg>
      <pc:sldChg chg="modSp mod">
        <pc:chgData name="Willi Paryschew" userId="38506035-446a-47a6-a047-ccdb4718c68d" providerId="ADAL" clId="{870E8BBA-0C4D-4100-82E7-27A2D83B7CA1}" dt="2022-04-04T09:54:44.119" v="21"/>
        <pc:sldMkLst>
          <pc:docMk/>
          <pc:sldMk cId="1543630992" sldId="327"/>
        </pc:sldMkLst>
        <pc:spChg chg="mod">
          <ac:chgData name="Willi Paryschew" userId="38506035-446a-47a6-a047-ccdb4718c68d" providerId="ADAL" clId="{870E8BBA-0C4D-4100-82E7-27A2D83B7CA1}" dt="2022-04-04T09:54:44.119" v="21"/>
          <ac:spMkLst>
            <pc:docMk/>
            <pc:sldMk cId="1543630992" sldId="327"/>
            <ac:spMk id="3" creationId="{17E3F52C-8982-407F-A870-6FE627ACD990}"/>
          </ac:spMkLst>
        </pc:spChg>
      </pc:sldChg>
      <pc:sldChg chg="addSp delSp modSp mod">
        <pc:chgData name="Willi Paryschew" userId="38506035-446a-47a6-a047-ccdb4718c68d" providerId="ADAL" clId="{870E8BBA-0C4D-4100-82E7-27A2D83B7CA1}" dt="2022-04-04T10:10:56.088" v="38"/>
        <pc:sldMkLst>
          <pc:docMk/>
          <pc:sldMk cId="3210407090" sldId="329"/>
        </pc:sldMkLst>
        <pc:spChg chg="add mod">
          <ac:chgData name="Willi Paryschew" userId="38506035-446a-47a6-a047-ccdb4718c68d" providerId="ADAL" clId="{870E8BBA-0C4D-4100-82E7-27A2D83B7CA1}" dt="2022-04-04T10:10:56.088" v="38"/>
          <ac:spMkLst>
            <pc:docMk/>
            <pc:sldMk cId="3210407090" sldId="329"/>
            <ac:spMk id="38" creationId="{0D2D8599-AF32-452B-A521-6958C28B5BCB}"/>
          </ac:spMkLst>
        </pc:spChg>
        <pc:spChg chg="del">
          <ac:chgData name="Willi Paryschew" userId="38506035-446a-47a6-a047-ccdb4718c68d" providerId="ADAL" clId="{870E8BBA-0C4D-4100-82E7-27A2D83B7CA1}" dt="2022-04-04T10:10:54.201" v="37" actId="478"/>
          <ac:spMkLst>
            <pc:docMk/>
            <pc:sldMk cId="3210407090" sldId="329"/>
            <ac:spMk id="43" creationId="{7944B68A-53FB-4B0E-BEED-18742D59739A}"/>
          </ac:spMkLst>
        </pc:spChg>
      </pc:sldChg>
      <pc:sldChg chg="addSp delSp modSp mod">
        <pc:chgData name="Willi Paryschew" userId="38506035-446a-47a6-a047-ccdb4718c68d" providerId="ADAL" clId="{870E8BBA-0C4D-4100-82E7-27A2D83B7CA1}" dt="2022-04-04T10:11:06.436" v="46"/>
        <pc:sldMkLst>
          <pc:docMk/>
          <pc:sldMk cId="156600307" sldId="332"/>
        </pc:sldMkLst>
        <pc:spChg chg="del">
          <ac:chgData name="Willi Paryschew" userId="38506035-446a-47a6-a047-ccdb4718c68d" providerId="ADAL" clId="{870E8BBA-0C4D-4100-82E7-27A2D83B7CA1}" dt="2022-04-04T10:11:06.107" v="45" actId="478"/>
          <ac:spMkLst>
            <pc:docMk/>
            <pc:sldMk cId="156600307" sldId="332"/>
            <ac:spMk id="5" creationId="{DBD0A94F-AF50-42EB-B43F-956B99E50CB3}"/>
          </ac:spMkLst>
        </pc:spChg>
        <pc:spChg chg="add mod">
          <ac:chgData name="Willi Paryschew" userId="38506035-446a-47a6-a047-ccdb4718c68d" providerId="ADAL" clId="{870E8BBA-0C4D-4100-82E7-27A2D83B7CA1}" dt="2022-04-04T10:11:06.436" v="46"/>
          <ac:spMkLst>
            <pc:docMk/>
            <pc:sldMk cId="156600307" sldId="332"/>
            <ac:spMk id="9" creationId="{9B38FFAC-0210-42A3-9F0A-621A2654DC58}"/>
          </ac:spMkLst>
        </pc:spChg>
      </pc:sldChg>
      <pc:sldChg chg="addSp delSp modSp mod">
        <pc:chgData name="Willi Paryschew" userId="38506035-446a-47a6-a047-ccdb4718c68d" providerId="ADAL" clId="{870E8BBA-0C4D-4100-82E7-27A2D83B7CA1}" dt="2022-04-04T10:10:41.754" v="34"/>
        <pc:sldMkLst>
          <pc:docMk/>
          <pc:sldMk cId="112958019" sldId="333"/>
        </pc:sldMkLst>
        <pc:spChg chg="del">
          <ac:chgData name="Willi Paryschew" userId="38506035-446a-47a6-a047-ccdb4718c68d" providerId="ADAL" clId="{870E8BBA-0C4D-4100-82E7-27A2D83B7CA1}" dt="2022-04-04T10:10:41.564" v="33" actId="478"/>
          <ac:spMkLst>
            <pc:docMk/>
            <pc:sldMk cId="112958019" sldId="333"/>
            <ac:spMk id="3" creationId="{CF532480-8F8B-EB4E-828E-CB27C70E14DE}"/>
          </ac:spMkLst>
        </pc:spChg>
        <pc:spChg chg="add mod">
          <ac:chgData name="Willi Paryschew" userId="38506035-446a-47a6-a047-ccdb4718c68d" providerId="ADAL" clId="{870E8BBA-0C4D-4100-82E7-27A2D83B7CA1}" dt="2022-04-04T10:10:41.754" v="34"/>
          <ac:spMkLst>
            <pc:docMk/>
            <pc:sldMk cId="112958019" sldId="333"/>
            <ac:spMk id="38" creationId="{E98256AA-3241-49A2-A636-8E7BDEC6A9FD}"/>
          </ac:spMkLst>
        </pc:spChg>
      </pc:sldChg>
      <pc:sldChg chg="addSp delSp modSp mod">
        <pc:chgData name="Willi Paryschew" userId="38506035-446a-47a6-a047-ccdb4718c68d" providerId="ADAL" clId="{870E8BBA-0C4D-4100-82E7-27A2D83B7CA1}" dt="2022-04-04T10:11:03.675" v="44"/>
        <pc:sldMkLst>
          <pc:docMk/>
          <pc:sldMk cId="575139118" sldId="334"/>
        </pc:sldMkLst>
        <pc:spChg chg="del">
          <ac:chgData name="Willi Paryschew" userId="38506035-446a-47a6-a047-ccdb4718c68d" providerId="ADAL" clId="{870E8BBA-0C4D-4100-82E7-27A2D83B7CA1}" dt="2022-04-04T10:11:03.433" v="43" actId="478"/>
          <ac:spMkLst>
            <pc:docMk/>
            <pc:sldMk cId="575139118" sldId="334"/>
            <ac:spMk id="9" creationId="{FA4E6865-8ECD-4B9C-9F4E-6590D2DE8D63}"/>
          </ac:spMkLst>
        </pc:spChg>
        <pc:spChg chg="add mod">
          <ac:chgData name="Willi Paryschew" userId="38506035-446a-47a6-a047-ccdb4718c68d" providerId="ADAL" clId="{870E8BBA-0C4D-4100-82E7-27A2D83B7CA1}" dt="2022-04-04T10:11:03.675" v="44"/>
          <ac:spMkLst>
            <pc:docMk/>
            <pc:sldMk cId="575139118" sldId="334"/>
            <ac:spMk id="10" creationId="{2996868F-D354-48ED-B87B-6A768FA725C2}"/>
          </ac:spMkLst>
        </pc:spChg>
      </pc:sldChg>
      <pc:sldChg chg="addSp delSp modSp mod">
        <pc:chgData name="Willi Paryschew" userId="38506035-446a-47a6-a047-ccdb4718c68d" providerId="ADAL" clId="{870E8BBA-0C4D-4100-82E7-27A2D83B7CA1}" dt="2022-04-04T10:10:35.829" v="32"/>
        <pc:sldMkLst>
          <pc:docMk/>
          <pc:sldMk cId="3417744424" sldId="335"/>
        </pc:sldMkLst>
        <pc:spChg chg="del mod">
          <ac:chgData name="Willi Paryschew" userId="38506035-446a-47a6-a047-ccdb4718c68d" providerId="ADAL" clId="{870E8BBA-0C4D-4100-82E7-27A2D83B7CA1}" dt="2022-04-04T10:10:35.447" v="31" actId="478"/>
          <ac:spMkLst>
            <pc:docMk/>
            <pc:sldMk cId="3417744424" sldId="335"/>
            <ac:spMk id="3" creationId="{B0D74A80-63EB-0B46-84B5-80D0976EF945}"/>
          </ac:spMkLst>
        </pc:spChg>
        <pc:spChg chg="mod">
          <ac:chgData name="Willi Paryschew" userId="38506035-446a-47a6-a047-ccdb4718c68d" providerId="ADAL" clId="{870E8BBA-0C4D-4100-82E7-27A2D83B7CA1}" dt="2022-04-04T10:10:20.188" v="27" actId="790"/>
          <ac:spMkLst>
            <pc:docMk/>
            <pc:sldMk cId="3417744424" sldId="335"/>
            <ac:spMk id="15" creationId="{DA692F53-C6C0-4EDD-B91C-60364E77DB92}"/>
          </ac:spMkLst>
        </pc:spChg>
        <pc:spChg chg="add mod">
          <ac:chgData name="Willi Paryschew" userId="38506035-446a-47a6-a047-ccdb4718c68d" providerId="ADAL" clId="{870E8BBA-0C4D-4100-82E7-27A2D83B7CA1}" dt="2022-04-04T10:10:35.829" v="32"/>
          <ac:spMkLst>
            <pc:docMk/>
            <pc:sldMk cId="3417744424" sldId="335"/>
            <ac:spMk id="17" creationId="{67AE361D-F7E1-4F24-9BED-56C200B6DD93}"/>
          </ac:spMkLst>
        </pc:spChg>
      </pc:sldChg>
      <pc:sldChg chg="addSp delSp modSp mod">
        <pc:chgData name="Willi Paryschew" userId="38506035-446a-47a6-a047-ccdb4718c68d" providerId="ADAL" clId="{870E8BBA-0C4D-4100-82E7-27A2D83B7CA1}" dt="2022-04-04T10:11:14.854" v="54"/>
        <pc:sldMkLst>
          <pc:docMk/>
          <pc:sldMk cId="3032230995" sldId="336"/>
        </pc:sldMkLst>
        <pc:spChg chg="del">
          <ac:chgData name="Willi Paryschew" userId="38506035-446a-47a6-a047-ccdb4718c68d" providerId="ADAL" clId="{870E8BBA-0C4D-4100-82E7-27A2D83B7CA1}" dt="2022-04-04T10:11:14.594" v="53" actId="478"/>
          <ac:spMkLst>
            <pc:docMk/>
            <pc:sldMk cId="3032230995" sldId="336"/>
            <ac:spMk id="3" creationId="{B0D74A80-63EB-0B46-84B5-80D0976EF945}"/>
          </ac:spMkLst>
        </pc:spChg>
        <pc:spChg chg="add mod">
          <ac:chgData name="Willi Paryschew" userId="38506035-446a-47a6-a047-ccdb4718c68d" providerId="ADAL" clId="{870E8BBA-0C4D-4100-82E7-27A2D83B7CA1}" dt="2022-04-04T10:11:14.854" v="54"/>
          <ac:spMkLst>
            <pc:docMk/>
            <pc:sldMk cId="3032230995" sldId="336"/>
            <ac:spMk id="72" creationId="{4C70EDD3-605D-4F66-898F-943EDBFB7B4A}"/>
          </ac:spMkLst>
        </pc:spChg>
      </pc:sldChg>
      <pc:sldChg chg="addSp delSp modSp mod modShow">
        <pc:chgData name="Willi Paryschew" userId="38506035-446a-47a6-a047-ccdb4718c68d" providerId="ADAL" clId="{870E8BBA-0C4D-4100-82E7-27A2D83B7CA1}" dt="2022-04-04T10:13:06.361" v="68" actId="1036"/>
        <pc:sldMkLst>
          <pc:docMk/>
          <pc:sldMk cId="1816842527" sldId="337"/>
        </pc:sldMkLst>
        <pc:spChg chg="del">
          <ac:chgData name="Willi Paryschew" userId="38506035-446a-47a6-a047-ccdb4718c68d" providerId="ADAL" clId="{870E8BBA-0C4D-4100-82E7-27A2D83B7CA1}" dt="2022-04-04T10:10:49.672" v="35" actId="478"/>
          <ac:spMkLst>
            <pc:docMk/>
            <pc:sldMk cId="1816842527" sldId="337"/>
            <ac:spMk id="3" creationId="{96C1253A-05F3-434F-BFBF-7CDC0F1A11EE}"/>
          </ac:spMkLst>
        </pc:spChg>
        <pc:spChg chg="mod ord">
          <ac:chgData name="Willi Paryschew" userId="38506035-446a-47a6-a047-ccdb4718c68d" providerId="ADAL" clId="{870E8BBA-0C4D-4100-82E7-27A2D83B7CA1}" dt="2022-04-04T10:13:06.361" v="68" actId="1036"/>
          <ac:spMkLst>
            <pc:docMk/>
            <pc:sldMk cId="1816842527" sldId="337"/>
            <ac:spMk id="25" creationId="{7D095124-CB65-4B0C-B59E-987DE05C5164}"/>
          </ac:spMkLst>
        </pc:spChg>
        <pc:spChg chg="add mod">
          <ac:chgData name="Willi Paryschew" userId="38506035-446a-47a6-a047-ccdb4718c68d" providerId="ADAL" clId="{870E8BBA-0C4D-4100-82E7-27A2D83B7CA1}" dt="2022-04-04T10:10:49.900" v="36"/>
          <ac:spMkLst>
            <pc:docMk/>
            <pc:sldMk cId="1816842527" sldId="337"/>
            <ac:spMk id="26" creationId="{24516A00-229D-412E-8A0C-D8A6E8B7413E}"/>
          </ac:spMkLst>
        </pc:spChg>
        <pc:graphicFrameChg chg="mod">
          <ac:chgData name="Willi Paryschew" userId="38506035-446a-47a6-a047-ccdb4718c68d" providerId="ADAL" clId="{870E8BBA-0C4D-4100-82E7-27A2D83B7CA1}" dt="2022-04-04T10:11:28.431" v="61"/>
          <ac:graphicFrameMkLst>
            <pc:docMk/>
            <pc:sldMk cId="1816842527" sldId="337"/>
            <ac:graphicFrameMk id="21" creationId="{8E30DFA3-2D78-48DE-B5B8-16C90642A0A0}"/>
          </ac:graphicFrameMkLst>
        </pc:graphicFrameChg>
      </pc:sldChg>
      <pc:sldChg chg="addSp delSp modSp mod">
        <pc:chgData name="Willi Paryschew" userId="38506035-446a-47a6-a047-ccdb4718c68d" providerId="ADAL" clId="{870E8BBA-0C4D-4100-82E7-27A2D83B7CA1}" dt="2022-04-04T10:11:08.409" v="48"/>
        <pc:sldMkLst>
          <pc:docMk/>
          <pc:sldMk cId="419672890" sldId="339"/>
        </pc:sldMkLst>
        <pc:spChg chg="del">
          <ac:chgData name="Willi Paryschew" userId="38506035-446a-47a6-a047-ccdb4718c68d" providerId="ADAL" clId="{870E8BBA-0C4D-4100-82E7-27A2D83B7CA1}" dt="2022-04-04T10:11:08.160" v="47" actId="478"/>
          <ac:spMkLst>
            <pc:docMk/>
            <pc:sldMk cId="419672890" sldId="339"/>
            <ac:spMk id="9" creationId="{FBD82B1B-5DD2-4229-A396-D46B02082849}"/>
          </ac:spMkLst>
        </pc:spChg>
        <pc:spChg chg="add mod">
          <ac:chgData name="Willi Paryschew" userId="38506035-446a-47a6-a047-ccdb4718c68d" providerId="ADAL" clId="{870E8BBA-0C4D-4100-82E7-27A2D83B7CA1}" dt="2022-04-04T10:11:08.409" v="48"/>
          <ac:spMkLst>
            <pc:docMk/>
            <pc:sldMk cId="419672890" sldId="339"/>
            <ac:spMk id="10" creationId="{74D50D94-592D-4625-ADA2-D70328C7CBA6}"/>
          </ac:spMkLst>
        </pc:spChg>
      </pc:sldChg>
      <pc:sldChg chg="modSp mod">
        <pc:chgData name="Willi Paryschew" userId="38506035-446a-47a6-a047-ccdb4718c68d" providerId="ADAL" clId="{870E8BBA-0C4D-4100-82E7-27A2D83B7CA1}" dt="2022-04-04T10:10:32.255" v="29" actId="14100"/>
        <pc:sldMkLst>
          <pc:docMk/>
          <pc:sldMk cId="2337681871" sldId="340"/>
        </pc:sldMkLst>
        <pc:spChg chg="mod">
          <ac:chgData name="Willi Paryschew" userId="38506035-446a-47a6-a047-ccdb4718c68d" providerId="ADAL" clId="{870E8BBA-0C4D-4100-82E7-27A2D83B7CA1}" dt="2022-04-04T10:10:32.255" v="29" actId="14100"/>
          <ac:spMkLst>
            <pc:docMk/>
            <pc:sldMk cId="2337681871" sldId="340"/>
            <ac:spMk id="3" creationId="{CF532480-8F8B-EB4E-828E-CB27C70E14DE}"/>
          </ac:spMkLst>
        </pc:spChg>
      </pc:sldChg>
      <pc:sldChg chg="addSp delSp modSp mod">
        <pc:chgData name="Willi Paryschew" userId="38506035-446a-47a6-a047-ccdb4718c68d" providerId="ADAL" clId="{870E8BBA-0C4D-4100-82E7-27A2D83B7CA1}" dt="2022-04-04T10:11:00.812" v="42"/>
        <pc:sldMkLst>
          <pc:docMk/>
          <pc:sldMk cId="2240683528" sldId="344"/>
        </pc:sldMkLst>
        <pc:spChg chg="del">
          <ac:chgData name="Willi Paryschew" userId="38506035-446a-47a6-a047-ccdb4718c68d" providerId="ADAL" clId="{870E8BBA-0C4D-4100-82E7-27A2D83B7CA1}" dt="2022-04-04T10:11:00.552" v="41" actId="478"/>
          <ac:spMkLst>
            <pc:docMk/>
            <pc:sldMk cId="2240683528" sldId="344"/>
            <ac:spMk id="5" creationId="{5E6E4894-15B1-F94A-895A-7F4DE659CAD5}"/>
          </ac:spMkLst>
        </pc:spChg>
        <pc:spChg chg="add mod">
          <ac:chgData name="Willi Paryschew" userId="38506035-446a-47a6-a047-ccdb4718c68d" providerId="ADAL" clId="{870E8BBA-0C4D-4100-82E7-27A2D83B7CA1}" dt="2022-04-04T10:11:00.812" v="42"/>
          <ac:spMkLst>
            <pc:docMk/>
            <pc:sldMk cId="2240683528" sldId="344"/>
            <ac:spMk id="9" creationId="{2074B8F6-02C1-4C0A-952B-0D51AB2CBFFC}"/>
          </ac:spMkLst>
        </pc:spChg>
      </pc:sldChg>
    </pc:docChg>
  </pc:docChgLst>
  <pc:docChgLst>
    <pc:chgData name="Willi Paryschew" userId="38506035-446a-47a6-a047-ccdb4718c68d" providerId="ADAL" clId="{E64F3A6F-A99D-483E-9B25-9238C2887279}"/>
    <pc:docChg chg="undo redo custSel mod addSld modSld sldOrd modMainMaster modShowInfo">
      <pc:chgData name="Willi Paryschew" userId="38506035-446a-47a6-a047-ccdb4718c68d" providerId="ADAL" clId="{E64F3A6F-A99D-483E-9B25-9238C2887279}" dt="2022-04-12T15:36:06.272" v="217" actId="790"/>
      <pc:docMkLst>
        <pc:docMk/>
      </pc:docMkLst>
      <pc:sldChg chg="addSp delSp modSp mod">
        <pc:chgData name="Willi Paryschew" userId="38506035-446a-47a6-a047-ccdb4718c68d" providerId="ADAL" clId="{E64F3A6F-A99D-483E-9B25-9238C2887279}" dt="2022-04-12T15:36:06.272" v="217" actId="790"/>
        <pc:sldMkLst>
          <pc:docMk/>
          <pc:sldMk cId="1069914039" sldId="256"/>
        </pc:sldMkLst>
        <pc:spChg chg="add del mod">
          <ac:chgData name="Willi Paryschew" userId="38506035-446a-47a6-a047-ccdb4718c68d" providerId="ADAL" clId="{E64F3A6F-A99D-483E-9B25-9238C2887279}" dt="2022-04-12T15:25:48.636" v="100" actId="33699"/>
          <ac:spMkLst>
            <pc:docMk/>
            <pc:sldMk cId="1069914039" sldId="256"/>
            <ac:spMk id="4" creationId="{F29B614D-6DCE-46D2-9A24-BE964C934F46}"/>
          </ac:spMkLst>
        </pc:spChg>
        <pc:spChg chg="add del mod">
          <ac:chgData name="Willi Paryschew" userId="38506035-446a-47a6-a047-ccdb4718c68d" providerId="ADAL" clId="{E64F3A6F-A99D-483E-9B25-9238C2887279}" dt="2022-04-12T15:26:12.786" v="124" actId="33771"/>
          <ac:spMkLst>
            <pc:docMk/>
            <pc:sldMk cId="1069914039" sldId="256"/>
            <ac:spMk id="5" creationId="{5FFB8CB7-91E3-45DC-A0D5-A9A34E51B427}"/>
          </ac:spMkLst>
        </pc:spChg>
        <pc:spChg chg="mod">
          <ac:chgData name="Willi Paryschew" userId="38506035-446a-47a6-a047-ccdb4718c68d" providerId="ADAL" clId="{E64F3A6F-A99D-483E-9B25-9238C2887279}" dt="2022-04-12T15:36:06.272" v="217" actId="790"/>
          <ac:spMkLst>
            <pc:docMk/>
            <pc:sldMk cId="1069914039" sldId="256"/>
            <ac:spMk id="11" creationId="{D92A555A-8A40-4B0E-90E7-6796B3AC1F23}"/>
          </ac:spMkLst>
        </pc:spChg>
      </pc:sldChg>
      <pc:sldChg chg="modSp add mod ord">
        <pc:chgData name="Willi Paryschew" userId="38506035-446a-47a6-a047-ccdb4718c68d" providerId="ADAL" clId="{E64F3A6F-A99D-483E-9B25-9238C2887279}" dt="2022-04-12T15:27:14.218" v="149" actId="207"/>
        <pc:sldMkLst>
          <pc:docMk/>
          <pc:sldMk cId="4036522761" sldId="301"/>
        </pc:sldMkLst>
        <pc:spChg chg="mod">
          <ac:chgData name="Willi Paryschew" userId="38506035-446a-47a6-a047-ccdb4718c68d" providerId="ADAL" clId="{E64F3A6F-A99D-483E-9B25-9238C2887279}" dt="2022-04-12T15:27:14.218" v="149" actId="207"/>
          <ac:spMkLst>
            <pc:docMk/>
            <pc:sldMk cId="4036522761" sldId="301"/>
            <ac:spMk id="2" creationId="{C1FC8BF9-EF3C-774A-A3D5-C1FF6411E117}"/>
          </ac:spMkLst>
        </pc:spChg>
      </pc:sldChg>
      <pc:sldChg chg="modSp mod">
        <pc:chgData name="Willi Paryschew" userId="38506035-446a-47a6-a047-ccdb4718c68d" providerId="ADAL" clId="{E64F3A6F-A99D-483E-9B25-9238C2887279}" dt="2022-04-12T15:29:13.408" v="201" actId="207"/>
        <pc:sldMkLst>
          <pc:docMk/>
          <pc:sldMk cId="1302600760" sldId="309"/>
        </pc:sldMkLst>
        <pc:spChg chg="mod">
          <ac:chgData name="Willi Paryschew" userId="38506035-446a-47a6-a047-ccdb4718c68d" providerId="ADAL" clId="{E64F3A6F-A99D-483E-9B25-9238C2887279}" dt="2022-04-12T15:29:13.408" v="201" actId="207"/>
          <ac:spMkLst>
            <pc:docMk/>
            <pc:sldMk cId="1302600760" sldId="309"/>
            <ac:spMk id="7" creationId="{402E38BA-2A2E-1441-A924-8CBAA6502092}"/>
          </ac:spMkLst>
        </pc:spChg>
      </pc:sldChg>
      <pc:sldChg chg="add">
        <pc:chgData name="Willi Paryschew" userId="38506035-446a-47a6-a047-ccdb4718c68d" providerId="ADAL" clId="{E64F3A6F-A99D-483E-9B25-9238C2887279}" dt="2022-04-12T15:01:05.301" v="25"/>
        <pc:sldMkLst>
          <pc:docMk/>
          <pc:sldMk cId="3118998097" sldId="317"/>
        </pc:sldMkLst>
      </pc:sldChg>
      <pc:sldChg chg="modSp mod">
        <pc:chgData name="Willi Paryschew" userId="38506035-446a-47a6-a047-ccdb4718c68d" providerId="ADAL" clId="{E64F3A6F-A99D-483E-9B25-9238C2887279}" dt="2022-04-12T14:31:05.435" v="16" actId="14100"/>
        <pc:sldMkLst>
          <pc:docMk/>
          <pc:sldMk cId="107617717" sldId="319"/>
        </pc:sldMkLst>
        <pc:picChg chg="mod">
          <ac:chgData name="Willi Paryschew" userId="38506035-446a-47a6-a047-ccdb4718c68d" providerId="ADAL" clId="{E64F3A6F-A99D-483E-9B25-9238C2887279}" dt="2022-04-12T14:31:05.435" v="16" actId="14100"/>
          <ac:picMkLst>
            <pc:docMk/>
            <pc:sldMk cId="107617717" sldId="319"/>
            <ac:picMk id="4" creationId="{A358C6A1-613B-944D-9E51-B3A5347DC8FE}"/>
          </ac:picMkLst>
        </pc:picChg>
      </pc:sldChg>
      <pc:sldChg chg="modSp mod">
        <pc:chgData name="Willi Paryschew" userId="38506035-446a-47a6-a047-ccdb4718c68d" providerId="ADAL" clId="{E64F3A6F-A99D-483E-9B25-9238C2887279}" dt="2022-04-12T15:28:27.964" v="176" actId="207"/>
        <pc:sldMkLst>
          <pc:docMk/>
          <pc:sldMk cId="2791339152" sldId="322"/>
        </pc:sldMkLst>
        <pc:spChg chg="mod">
          <ac:chgData name="Willi Paryschew" userId="38506035-446a-47a6-a047-ccdb4718c68d" providerId="ADAL" clId="{E64F3A6F-A99D-483E-9B25-9238C2887279}" dt="2022-04-12T15:28:27.964" v="176" actId="207"/>
          <ac:spMkLst>
            <pc:docMk/>
            <pc:sldMk cId="2791339152" sldId="322"/>
            <ac:spMk id="7" creationId="{402E38BA-2A2E-1441-A924-8CBAA6502092}"/>
          </ac:spMkLst>
        </pc:spChg>
      </pc:sldChg>
      <pc:sldChg chg="modSp mod">
        <pc:chgData name="Willi Paryschew" userId="38506035-446a-47a6-a047-ccdb4718c68d" providerId="ADAL" clId="{E64F3A6F-A99D-483E-9B25-9238C2887279}" dt="2022-04-12T15:29:47.009" v="203" actId="27636"/>
        <pc:sldMkLst>
          <pc:docMk/>
          <pc:sldMk cId="1543630992" sldId="327"/>
        </pc:sldMkLst>
        <pc:spChg chg="mod">
          <ac:chgData name="Willi Paryschew" userId="38506035-446a-47a6-a047-ccdb4718c68d" providerId="ADAL" clId="{E64F3A6F-A99D-483E-9B25-9238C2887279}" dt="2022-04-12T15:29:47.009" v="203" actId="27636"/>
          <ac:spMkLst>
            <pc:docMk/>
            <pc:sldMk cId="1543630992" sldId="327"/>
            <ac:spMk id="2" creationId="{3ADD9B56-3C25-46F7-8C47-008E31982623}"/>
          </ac:spMkLst>
        </pc:spChg>
      </pc:sldChg>
      <pc:sldChg chg="modSp mod">
        <pc:chgData name="Willi Paryschew" userId="38506035-446a-47a6-a047-ccdb4718c68d" providerId="ADAL" clId="{E64F3A6F-A99D-483E-9B25-9238C2887279}" dt="2022-04-12T15:27:38.150" v="156" actId="207"/>
        <pc:sldMkLst>
          <pc:docMk/>
          <pc:sldMk cId="3210407090" sldId="329"/>
        </pc:sldMkLst>
        <pc:spChg chg="mod">
          <ac:chgData name="Willi Paryschew" userId="38506035-446a-47a6-a047-ccdb4718c68d" providerId="ADAL" clId="{E64F3A6F-A99D-483E-9B25-9238C2887279}" dt="2022-04-12T15:27:38.150" v="156" actId="207"/>
          <ac:spMkLst>
            <pc:docMk/>
            <pc:sldMk cId="3210407090" sldId="329"/>
            <ac:spMk id="2" creationId="{DF4EB4B2-9497-4700-A684-EA2655CFE356}"/>
          </ac:spMkLst>
        </pc:spChg>
      </pc:sldChg>
      <pc:sldChg chg="modSp mod">
        <pc:chgData name="Willi Paryschew" userId="38506035-446a-47a6-a047-ccdb4718c68d" providerId="ADAL" clId="{E64F3A6F-A99D-483E-9B25-9238C2887279}" dt="2022-04-12T14:28:51.905" v="5" actId="167"/>
        <pc:sldMkLst>
          <pc:docMk/>
          <pc:sldMk cId="112958019" sldId="333"/>
        </pc:sldMkLst>
        <pc:spChg chg="ord">
          <ac:chgData name="Willi Paryschew" userId="38506035-446a-47a6-a047-ccdb4718c68d" providerId="ADAL" clId="{E64F3A6F-A99D-483E-9B25-9238C2887279}" dt="2022-04-12T14:28:48.487" v="4" actId="166"/>
          <ac:spMkLst>
            <pc:docMk/>
            <pc:sldMk cId="112958019" sldId="333"/>
            <ac:spMk id="48" creationId="{E33FC3BD-61EF-4609-BBC3-BD4457C55A57}"/>
          </ac:spMkLst>
        </pc:spChg>
        <pc:cxnChg chg="ord">
          <ac:chgData name="Willi Paryschew" userId="38506035-446a-47a6-a047-ccdb4718c68d" providerId="ADAL" clId="{E64F3A6F-A99D-483E-9B25-9238C2887279}" dt="2022-04-12T14:28:51.905" v="5" actId="167"/>
          <ac:cxnSpMkLst>
            <pc:docMk/>
            <pc:sldMk cId="112958019" sldId="333"/>
            <ac:cxnSpMk id="52" creationId="{A3EB411E-160A-40CE-A674-8C8BC42E6A4D}"/>
          </ac:cxnSpMkLst>
        </pc:cxnChg>
      </pc:sldChg>
      <pc:sldChg chg="modSp mod">
        <pc:chgData name="Willi Paryschew" userId="38506035-446a-47a6-a047-ccdb4718c68d" providerId="ADAL" clId="{E64F3A6F-A99D-483E-9B25-9238C2887279}" dt="2022-04-12T15:26:34.505" v="126" actId="33553"/>
        <pc:sldMkLst>
          <pc:docMk/>
          <pc:sldMk cId="3417744424" sldId="335"/>
        </pc:sldMkLst>
        <pc:spChg chg="mod">
          <ac:chgData name="Willi Paryschew" userId="38506035-446a-47a6-a047-ccdb4718c68d" providerId="ADAL" clId="{E64F3A6F-A99D-483E-9B25-9238C2887279}" dt="2022-04-12T15:26:34.505" v="126" actId="33553"/>
          <ac:spMkLst>
            <pc:docMk/>
            <pc:sldMk cId="3417744424" sldId="335"/>
            <ac:spMk id="15" creationId="{DA692F53-C6C0-4EDD-B91C-60364E77DB92}"/>
          </ac:spMkLst>
        </pc:spChg>
      </pc:sldChg>
      <pc:sldChg chg="modSp mod">
        <pc:chgData name="Willi Paryschew" userId="38506035-446a-47a6-a047-ccdb4718c68d" providerId="ADAL" clId="{E64F3A6F-A99D-483E-9B25-9238C2887279}" dt="2022-04-12T15:29:04.475" v="194" actId="207"/>
        <pc:sldMkLst>
          <pc:docMk/>
          <pc:sldMk cId="419672890" sldId="339"/>
        </pc:sldMkLst>
        <pc:spChg chg="mod">
          <ac:chgData name="Willi Paryschew" userId="38506035-446a-47a6-a047-ccdb4718c68d" providerId="ADAL" clId="{E64F3A6F-A99D-483E-9B25-9238C2887279}" dt="2022-04-12T15:29:04.475" v="194" actId="207"/>
          <ac:spMkLst>
            <pc:docMk/>
            <pc:sldMk cId="419672890" sldId="339"/>
            <ac:spMk id="11" creationId="{06F145C2-427E-419C-9F45-679E1503ED2E}"/>
          </ac:spMkLst>
        </pc:spChg>
      </pc:sldChg>
      <pc:sldChg chg="modSp mod">
        <pc:chgData name="Willi Paryschew" userId="38506035-446a-47a6-a047-ccdb4718c68d" providerId="ADAL" clId="{E64F3A6F-A99D-483E-9B25-9238C2887279}" dt="2022-04-12T15:26:55.645" v="133" actId="207"/>
        <pc:sldMkLst>
          <pc:docMk/>
          <pc:sldMk cId="2337681871" sldId="340"/>
        </pc:sldMkLst>
        <pc:spChg chg="mod">
          <ac:chgData name="Willi Paryschew" userId="38506035-446a-47a6-a047-ccdb4718c68d" providerId="ADAL" clId="{E64F3A6F-A99D-483E-9B25-9238C2887279}" dt="2022-04-12T15:26:55.645" v="133" actId="207"/>
          <ac:spMkLst>
            <pc:docMk/>
            <pc:sldMk cId="2337681871" sldId="340"/>
            <ac:spMk id="2" creationId="{C1FC8BF9-EF3C-774A-A3D5-C1FF6411E117}"/>
          </ac:spMkLst>
        </pc:spChg>
      </pc:sldChg>
      <pc:sldChg chg="modSp add mod">
        <pc:chgData name="Willi Paryschew" userId="38506035-446a-47a6-a047-ccdb4718c68d" providerId="ADAL" clId="{E64F3A6F-A99D-483E-9B25-9238C2887279}" dt="2022-04-12T15:27:50.361" v="163" actId="207"/>
        <pc:sldMkLst>
          <pc:docMk/>
          <pc:sldMk cId="961038478" sldId="341"/>
        </pc:sldMkLst>
        <pc:spChg chg="mod">
          <ac:chgData name="Willi Paryschew" userId="38506035-446a-47a6-a047-ccdb4718c68d" providerId="ADAL" clId="{E64F3A6F-A99D-483E-9B25-9238C2887279}" dt="2022-04-12T15:27:50.361" v="163" actId="207"/>
          <ac:spMkLst>
            <pc:docMk/>
            <pc:sldMk cId="961038478" sldId="341"/>
            <ac:spMk id="2" creationId="{DF4EB4B2-9497-4700-A684-EA2655CFE356}"/>
          </ac:spMkLst>
        </pc:spChg>
      </pc:sldChg>
      <pc:sldChg chg="modSp add mod">
        <pc:chgData name="Willi Paryschew" userId="38506035-446a-47a6-a047-ccdb4718c68d" providerId="ADAL" clId="{E64F3A6F-A99D-483E-9B25-9238C2887279}" dt="2022-04-12T15:28:13.633" v="168" actId="207"/>
        <pc:sldMkLst>
          <pc:docMk/>
          <pc:sldMk cId="3494997722" sldId="342"/>
        </pc:sldMkLst>
        <pc:spChg chg="mod">
          <ac:chgData name="Willi Paryschew" userId="38506035-446a-47a6-a047-ccdb4718c68d" providerId="ADAL" clId="{E64F3A6F-A99D-483E-9B25-9238C2887279}" dt="2022-04-12T15:28:13.633" v="168" actId="207"/>
          <ac:spMkLst>
            <pc:docMk/>
            <pc:sldMk cId="3494997722" sldId="342"/>
            <ac:spMk id="7" creationId="{402E38BA-2A2E-1441-A924-8CBAA6502092}"/>
          </ac:spMkLst>
        </pc:spChg>
      </pc:sldChg>
      <pc:sldChg chg="modSp mod">
        <pc:chgData name="Willi Paryschew" userId="38506035-446a-47a6-a047-ccdb4718c68d" providerId="ADAL" clId="{E64F3A6F-A99D-483E-9B25-9238C2887279}" dt="2022-04-12T15:31:18.333" v="210" actId="207"/>
        <pc:sldMkLst>
          <pc:docMk/>
          <pc:sldMk cId="2240683528" sldId="344"/>
        </pc:sldMkLst>
        <pc:spChg chg="mod">
          <ac:chgData name="Willi Paryschew" userId="38506035-446a-47a6-a047-ccdb4718c68d" providerId="ADAL" clId="{E64F3A6F-A99D-483E-9B25-9238C2887279}" dt="2022-04-12T15:31:18.333" v="210" actId="207"/>
          <ac:spMkLst>
            <pc:docMk/>
            <pc:sldMk cId="2240683528" sldId="344"/>
            <ac:spMk id="7" creationId="{402E38BA-2A2E-1441-A924-8CBAA6502092}"/>
          </ac:spMkLst>
        </pc:spChg>
        <pc:picChg chg="mod">
          <ac:chgData name="Willi Paryschew" userId="38506035-446a-47a6-a047-ccdb4718c68d" providerId="ADAL" clId="{E64F3A6F-A99D-483E-9B25-9238C2887279}" dt="2022-04-12T14:24:21.490" v="2" actId="14826"/>
          <ac:picMkLst>
            <pc:docMk/>
            <pc:sldMk cId="2240683528" sldId="344"/>
            <ac:picMk id="2050" creationId="{986D1E9C-0C32-497C-8274-BA9E519245C0}"/>
          </ac:picMkLst>
        </pc:picChg>
      </pc:sldChg>
      <pc:sldChg chg="modSp add mod">
        <pc:chgData name="Willi Paryschew" userId="38506035-446a-47a6-a047-ccdb4718c68d" providerId="ADAL" clId="{E64F3A6F-A99D-483E-9B25-9238C2887279}" dt="2022-04-12T15:31:24.779" v="215" actId="207"/>
        <pc:sldMkLst>
          <pc:docMk/>
          <pc:sldMk cId="1469970278" sldId="345"/>
        </pc:sldMkLst>
        <pc:spChg chg="mod">
          <ac:chgData name="Willi Paryschew" userId="38506035-446a-47a6-a047-ccdb4718c68d" providerId="ADAL" clId="{E64F3A6F-A99D-483E-9B25-9238C2887279}" dt="2022-04-12T15:31:24.779" v="215" actId="207"/>
          <ac:spMkLst>
            <pc:docMk/>
            <pc:sldMk cId="1469970278" sldId="345"/>
            <ac:spMk id="7" creationId="{402E38BA-2A2E-1441-A924-8CBAA6502092}"/>
          </ac:spMkLst>
        </pc:spChg>
      </pc:sldChg>
      <pc:sldChg chg="modSp add mod">
        <pc:chgData name="Willi Paryschew" userId="38506035-446a-47a6-a047-ccdb4718c68d" providerId="ADAL" clId="{E64F3A6F-A99D-483E-9B25-9238C2887279}" dt="2022-04-12T15:13:13.742" v="98" actId="27636"/>
        <pc:sldMkLst>
          <pc:docMk/>
          <pc:sldMk cId="3504536799" sldId="346"/>
        </pc:sldMkLst>
        <pc:spChg chg="mod">
          <ac:chgData name="Willi Paryschew" userId="38506035-446a-47a6-a047-ccdb4718c68d" providerId="ADAL" clId="{E64F3A6F-A99D-483E-9B25-9238C2887279}" dt="2022-04-12T15:13:13.742" v="98" actId="27636"/>
          <ac:spMkLst>
            <pc:docMk/>
            <pc:sldMk cId="3504536799" sldId="346"/>
            <ac:spMk id="6" creationId="{78604BC9-851B-BD4C-9D28-7E60BA13D362}"/>
          </ac:spMkLst>
        </pc:spChg>
      </pc:sldChg>
      <pc:sldMasterChg chg="addSp mod">
        <pc:chgData name="Willi Paryschew" userId="38506035-446a-47a6-a047-ccdb4718c68d" providerId="ADAL" clId="{E64F3A6F-A99D-483E-9B25-9238C2887279}" dt="2022-04-12T14:36:36.661" v="17" actId="33475"/>
        <pc:sldMasterMkLst>
          <pc:docMk/>
          <pc:sldMasterMk cId="1925654435" sldId="2147483648"/>
        </pc:sldMasterMkLst>
        <pc:spChg chg="add">
          <ac:chgData name="Willi Paryschew" userId="38506035-446a-47a6-a047-ccdb4718c68d" providerId="ADAL" clId="{E64F3A6F-A99D-483E-9B25-9238C2887279}" dt="2022-04-12T14:36:36.661" v="17" actId="33475"/>
          <ac:spMkLst>
            <pc:docMk/>
            <pc:sldMasterMk cId="1925654435" sldId="2147483648"/>
            <ac:spMk id="9" creationId="{D9BA20B0-EE72-4481-B1A2-E89DA5668EFC}"/>
          </ac:spMkLst>
        </pc:spChg>
      </pc:sldMasterChg>
    </pc:docChg>
  </pc:docChgLst>
  <pc:docChgLst>
    <pc:chgData name="Benjamin Zürcher" userId="2fec8d6f-d831-4b4f-bd15-4fcf3b0c7027" providerId="ADAL" clId="{5D2DDED8-2705-4372-AEE6-F8639B1EE7FD}"/>
    <pc:docChg chg="modSld modShowInfo">
      <pc:chgData name="Benjamin Zürcher" userId="2fec8d6f-d831-4b4f-bd15-4fcf3b0c7027" providerId="ADAL" clId="{5D2DDED8-2705-4372-AEE6-F8639B1EE7FD}" dt="2022-04-25T06:49:04.906" v="47" actId="2744"/>
      <pc:docMkLst>
        <pc:docMk/>
      </pc:docMkLst>
      <pc:sldChg chg="modSp mod">
        <pc:chgData name="Benjamin Zürcher" userId="2fec8d6f-d831-4b4f-bd15-4fcf3b0c7027" providerId="ADAL" clId="{5D2DDED8-2705-4372-AEE6-F8639B1EE7FD}" dt="2022-04-25T06:48:12.561" v="15" actId="20577"/>
        <pc:sldMkLst>
          <pc:docMk/>
          <pc:sldMk cId="1069914039" sldId="256"/>
        </pc:sldMkLst>
        <pc:spChg chg="mod">
          <ac:chgData name="Benjamin Zürcher" userId="2fec8d6f-d831-4b4f-bd15-4fcf3b0c7027" providerId="ADAL" clId="{5D2DDED8-2705-4372-AEE6-F8639B1EE7FD}" dt="2022-04-25T06:48:12.561" v="15" actId="20577"/>
          <ac:spMkLst>
            <pc:docMk/>
            <pc:sldMk cId="1069914039" sldId="256"/>
            <ac:spMk id="9" creationId="{0591A016-084F-45A9-8B44-43E8C32FD36C}"/>
          </ac:spMkLst>
        </pc:spChg>
      </pc:sldChg>
      <pc:sldChg chg="modSp mod">
        <pc:chgData name="Benjamin Zürcher" userId="2fec8d6f-d831-4b4f-bd15-4fcf3b0c7027" providerId="ADAL" clId="{5D2DDED8-2705-4372-AEE6-F8639B1EE7FD}" dt="2022-04-25T06:48:24.979" v="46" actId="20577"/>
        <pc:sldMkLst>
          <pc:docMk/>
          <pc:sldMk cId="1543630992" sldId="327"/>
        </pc:sldMkLst>
        <pc:spChg chg="mod">
          <ac:chgData name="Benjamin Zürcher" userId="2fec8d6f-d831-4b4f-bd15-4fcf3b0c7027" providerId="ADAL" clId="{5D2DDED8-2705-4372-AEE6-F8639B1EE7FD}" dt="2022-04-25T06:48:24.979" v="46" actId="20577"/>
          <ac:spMkLst>
            <pc:docMk/>
            <pc:sldMk cId="1543630992" sldId="327"/>
            <ac:spMk id="3" creationId="{17E3F52C-8982-407F-A870-6FE627ACD99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C88FA2-465C-48C8-ABB9-1903FDC912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57637-9F6E-4C95-B84E-9BB698A0DC21}" type="slidenum">
              <a:rPr lang="en-CA" smtClean="0"/>
              <a:t>‹Nr.›</a:t>
            </a:fld>
            <a:endParaRPr lang="en-CA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B269601-013A-43B0-B75F-C191FB135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43F6D-BD25-43AF-AF15-38074FDE4087}" type="datetimeFigureOut">
              <a:rPr lang="en-CA" smtClean="0"/>
              <a:t>2022-05-04</a:t>
            </a:fld>
            <a:endParaRPr lang="en-CA"/>
          </a:p>
        </p:txBody>
      </p:sp>
      <p:sp>
        <p:nvSpPr>
          <p:cNvPr id="9" name="Header Placeholder 8">
            <a:extLst>
              <a:ext uri="{FF2B5EF4-FFF2-40B4-BE49-F238E27FC236}">
                <a16:creationId xmlns:a16="http://schemas.microsoft.com/office/drawing/2014/main" id="{07FF5012-FB4C-4A8B-8777-1F1D6F1F9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58C0DC4-A408-467B-BECE-D57CDF8118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B1E5AC-8A7E-4EF5-8750-7E534BA71305}"/>
              </a:ext>
            </a:extLst>
          </p:cNvPr>
          <p:cNvGrpSpPr/>
          <p:nvPr/>
        </p:nvGrpSpPr>
        <p:grpSpPr>
          <a:xfrm>
            <a:off x="3141945" y="172661"/>
            <a:ext cx="572522" cy="572253"/>
            <a:chOff x="5285613" y="2618994"/>
            <a:chExt cx="1620774" cy="16200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965FEA-5FB9-4CC6-8345-987CCFE58C8D}"/>
                </a:ext>
              </a:extLst>
            </p:cNvPr>
            <p:cNvSpPr/>
            <p:nvPr userDrawn="1"/>
          </p:nvSpPr>
          <p:spPr>
            <a:xfrm>
              <a:off x="5378824" y="2702859"/>
              <a:ext cx="1425388" cy="1391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968B168-7B3F-4EA5-B499-2FA29B7508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85613" y="2618994"/>
              <a:ext cx="1620774" cy="1620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896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D638B0-79A8-4DD4-9669-BA6EA4AB3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9B699-422E-435E-B4E3-962E68A6E692}" type="slidenum">
              <a:rPr lang="en-CA" smtClean="0"/>
              <a:t>‹Nr.›</a:t>
            </a:fld>
            <a:endParaRPr lang="en-CA"/>
          </a:p>
        </p:txBody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5F48279C-4266-4578-AC22-ECE3D957DE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91439C5-B134-40E1-B872-728ECBB58C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EFC68-441B-46EE-906B-EF70F56D0500}" type="datetimeFigureOut">
              <a:rPr lang="en-CA" smtClean="0"/>
              <a:t>2022-05-04</a:t>
            </a:fld>
            <a:endParaRPr lang="en-CA"/>
          </a:p>
        </p:txBody>
      </p:sp>
      <p:sp>
        <p:nvSpPr>
          <p:cNvPr id="12" name="Header Placeholder 11">
            <a:extLst>
              <a:ext uri="{FF2B5EF4-FFF2-40B4-BE49-F238E27FC236}">
                <a16:creationId xmlns:a16="http://schemas.microsoft.com/office/drawing/2014/main" id="{2A67971D-C570-4556-A2C3-65A695D5CC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13" name="Slide Image Placeholder 12">
            <a:extLst>
              <a:ext uri="{FF2B5EF4-FFF2-40B4-BE49-F238E27FC236}">
                <a16:creationId xmlns:a16="http://schemas.microsoft.com/office/drawing/2014/main" id="{D6E9FDE3-EA42-4010-8894-8BBBB054A3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EDC462A-4C3A-4FAB-90E2-890C315745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38B47D-581B-46D7-AFA2-666D7AA5294C}"/>
              </a:ext>
            </a:extLst>
          </p:cNvPr>
          <p:cNvGrpSpPr/>
          <p:nvPr/>
        </p:nvGrpSpPr>
        <p:grpSpPr>
          <a:xfrm>
            <a:off x="3141945" y="172661"/>
            <a:ext cx="572522" cy="572253"/>
            <a:chOff x="5285613" y="2618994"/>
            <a:chExt cx="1620774" cy="162001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CEEA0D-421F-4C59-9EAE-0BF006974F74}"/>
                </a:ext>
              </a:extLst>
            </p:cNvPr>
            <p:cNvSpPr/>
            <p:nvPr userDrawn="1"/>
          </p:nvSpPr>
          <p:spPr>
            <a:xfrm>
              <a:off x="5378824" y="2702859"/>
              <a:ext cx="1425388" cy="1391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586D17-AE6F-45A7-BCA0-012AF6A29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285613" y="2618994"/>
              <a:ext cx="1620774" cy="1620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595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B699-422E-435E-B4E3-962E68A6E69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70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Produktübersicht Küche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B699-422E-435E-B4E3-962E68A6E69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209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B699-422E-435E-B4E3-962E68A6E692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43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B699-422E-435E-B4E3-962E68A6E69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4437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B699-422E-435E-B4E3-962E68A6E69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8614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B699-422E-435E-B4E3-962E68A6E69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813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B699-422E-435E-B4E3-962E68A6E69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1642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9B699-422E-435E-B4E3-962E68A6E692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7631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AD28-8926-4CC4-84AF-B02B5B98BB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06925" y="2073510"/>
            <a:ext cx="9018213" cy="1517084"/>
          </a:xfrm>
        </p:spPr>
        <p:txBody>
          <a:bodyPr anchor="t" anchorCtr="0">
            <a:normAutofit/>
          </a:bodyPr>
          <a:lstStyle>
            <a:lvl1pPr algn="l">
              <a:lnSpc>
                <a:spcPct val="83000"/>
              </a:lnSpc>
              <a:defRPr sz="6000" cap="all" spc="-100" baseline="0">
                <a:solidFill>
                  <a:schemeClr val="bg1"/>
                </a:solidFill>
                <a:effectLst>
                  <a:outerShdw blurRad="63500" dist="38100" dir="2700000" algn="tl">
                    <a:srgbClr val="000000">
                      <a:alpha val="20000"/>
                    </a:srgbClr>
                  </a:outerShdw>
                </a:effectLst>
                <a:latin typeface="IBM Plex Sans Condensed ExtraLi" panose="020B0306050203000203" pitchFamily="34" charset="0"/>
              </a:defRPr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67C635-5A3C-401E-8FDC-EAEBA4B3C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556" y="3590594"/>
            <a:ext cx="8981581" cy="1056061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3000">
                <a:solidFill>
                  <a:schemeClr val="bg1"/>
                </a:solidFill>
                <a:effectLst>
                  <a:outerShdw blurRad="63500" dist="38100" dir="2700000" algn="tl">
                    <a:srgbClr val="000000">
                      <a:alpha val="20000"/>
                    </a:srgbClr>
                  </a:outerShdw>
                </a:effectLst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4E227-DF6A-413D-B085-AAAFDFFC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0670" y="5794619"/>
            <a:ext cx="4435329" cy="329184"/>
          </a:xfrm>
        </p:spPr>
        <p:txBody>
          <a:bodyPr anchor="t" anchorCtr="0"/>
          <a:lstStyle>
            <a:lvl1pPr>
              <a:defRPr sz="170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fld id="{06D71A6D-CDAF-864E-B507-26206A0B5655}" type="datetime4">
              <a:rPr lang="en-GB" smtClean="0"/>
              <a:t>04 May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AD5D9-B654-466D-9351-028C992D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288" y="0"/>
            <a:ext cx="9144" cy="9144"/>
          </a:xfrm>
        </p:spPr>
        <p:txBody>
          <a:bodyPr/>
          <a:lstStyle>
            <a:lvl1pPr>
              <a:defRPr sz="1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Introducing Compusoft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9B67B-CF23-43A8-AA06-2C404159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207240" y="0"/>
            <a:ext cx="9144" cy="9144"/>
          </a:xfrm>
        </p:spPr>
        <p:txBody>
          <a:bodyPr/>
          <a:lstStyle>
            <a:lvl1pPr>
              <a:defRPr sz="1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fld id="{27176C2F-36CD-4E24-9B70-D27E0C363FCB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513604-0D1D-43E5-A5CE-4F7E7437C3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60671" y="5492910"/>
            <a:ext cx="4435329" cy="326865"/>
          </a:xfrm>
        </p:spPr>
        <p:txBody>
          <a:bodyPr>
            <a:normAutofit/>
          </a:bodyPr>
          <a:lstStyle>
            <a:lvl1pPr>
              <a:defRPr sz="1700" baseline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Presenter Name</a:t>
            </a: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A06A55-11A2-4929-9CF7-C1CF634A6943}"/>
              </a:ext>
            </a:extLst>
          </p:cNvPr>
          <p:cNvGrpSpPr/>
          <p:nvPr userDrawn="1"/>
        </p:nvGrpSpPr>
        <p:grpSpPr>
          <a:xfrm>
            <a:off x="1666814" y="1327985"/>
            <a:ext cx="572522" cy="572253"/>
            <a:chOff x="5285613" y="2618994"/>
            <a:chExt cx="1620774" cy="16200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02E5F7-5732-473E-9576-057C15A82509}"/>
                </a:ext>
              </a:extLst>
            </p:cNvPr>
            <p:cNvSpPr/>
            <p:nvPr userDrawn="1"/>
          </p:nvSpPr>
          <p:spPr>
            <a:xfrm>
              <a:off x="5378824" y="2702859"/>
              <a:ext cx="1425388" cy="1391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1BD3F24-113F-4534-983C-8E41DC3A6E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85613" y="2618994"/>
              <a:ext cx="1620774" cy="1620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372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43920CC-9CB7-BA47-BA87-1AAB96BC2091}"/>
              </a:ext>
            </a:extLst>
          </p:cNvPr>
          <p:cNvSpPr/>
          <p:nvPr userDrawn="1"/>
        </p:nvSpPr>
        <p:spPr>
          <a:xfrm>
            <a:off x="601437" y="952361"/>
            <a:ext cx="5494563" cy="5494563"/>
          </a:xfrm>
          <a:prstGeom prst="rect">
            <a:avLst/>
          </a:prstGeom>
          <a:solidFill>
            <a:srgbClr val="F6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8FD4557-C945-034C-8F24-A9CE3C0B5E8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96000" y="952361"/>
            <a:ext cx="5494563" cy="5494564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5A7E5-308A-4C1C-AC89-69DD5CB7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971" y="1548066"/>
            <a:ext cx="4407986" cy="89033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ECB59-D53B-4D8E-A2B8-2E07CC267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015" y="2606044"/>
            <a:ext cx="4388785" cy="357595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8AAE9-F3B2-4D43-9841-B85400F2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0BE1-57EE-1E49-B419-48EB35E304D3}" type="datetime4">
              <a:rPr lang="en-GB" smtClean="0"/>
              <a:t>04 May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23C04-74E0-4B95-B82B-19E77FD7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err="1"/>
              <a:t>Vorstellung</a:t>
            </a:r>
            <a:r>
              <a:rPr lang="en-US"/>
              <a:t> Compusoft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D7A40-C563-49F6-B80A-023255E1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Page </a:t>
            </a:r>
            <a:fld id="{27176C2F-36CD-4E24-9B70-D27E0C363FCB}" type="slidenum">
              <a:rPr lang="en-GB" smtClean="0">
                <a:latin typeface="+mn-lt"/>
              </a:rPr>
              <a:pPr algn="l"/>
              <a:t>‹Nr.›</a:t>
            </a:fld>
            <a:endParaRPr lang="en-GB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AEF822-F6FB-224E-A786-EDD5514DF660}"/>
              </a:ext>
            </a:extLst>
          </p:cNvPr>
          <p:cNvCxnSpPr/>
          <p:nvPr userDrawn="1"/>
        </p:nvCxnSpPr>
        <p:spPr>
          <a:xfrm>
            <a:off x="11168627" y="292608"/>
            <a:ext cx="0" cy="18288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7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EA1CA9-52F4-47E2-8A22-E20C149528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2030654"/>
            <a:ext cx="5470469" cy="41332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D7793-3251-43AA-A1D0-939C30A5C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792" y="2022474"/>
            <a:ext cx="4343400" cy="4316413"/>
          </a:xfrm>
        </p:spPr>
        <p:txBody>
          <a:bodyPr/>
          <a:lstStyle>
            <a:lvl1pPr marL="0" indent="0">
              <a:buNone/>
              <a:defRPr sz="1700"/>
            </a:lvl1pPr>
            <a:lvl2pPr marL="292608" indent="-292608">
              <a:buFont typeface="Arial" panose="020B0604020202020204" pitchFamily="34" charset="0"/>
              <a:buChar char="•"/>
              <a:defRPr sz="1700"/>
            </a:lvl2pPr>
            <a:lvl3pPr marL="292608" indent="0">
              <a:buNone/>
              <a:defRPr sz="1300"/>
            </a:lvl3pPr>
            <a:lvl4pPr marL="512064" indent="-219456">
              <a:buFont typeface="Arial" panose="020B0604020202020204" pitchFamily="34" charset="0"/>
              <a:buChar char="•"/>
              <a:defRPr sz="1300"/>
            </a:lvl4pPr>
            <a:lvl5pPr marL="731520" indent="-219456">
              <a:buFont typeface="Arial" panose="020B0604020202020204" pitchFamily="34" charset="0"/>
              <a:buChar char="•"/>
              <a:defRPr sz="13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A4ACB2D-28E4-49FA-95D5-AA4BB73F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37" y="709865"/>
            <a:ext cx="10945368" cy="8903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FBEC0-59C1-409C-8330-A5D8380E1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8BD91-ECC3-B440-A3A3-AF3DA3D9DDDE}" type="datetime4">
              <a:rPr lang="en-GB" smtClean="0"/>
              <a:t>04 May 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AEE5FA-7DC0-4B2D-96CF-7C1E10CBF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Compusoft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5B4CA-2DE0-4F3C-AA7D-138EE8B6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Page </a:t>
            </a:r>
            <a:fld id="{27176C2F-36CD-4E24-9B70-D27E0C363FCB}" type="slidenum">
              <a:rPr lang="en-GB" smtClean="0">
                <a:latin typeface="+mn-lt"/>
              </a:rPr>
              <a:pPr algn="l"/>
              <a:t>‹Nr.›</a:t>
            </a:fld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7529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EF27-56EF-47E9-A82B-39C23047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37" y="709865"/>
            <a:ext cx="10945368" cy="89033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3C7E40-B43E-4E10-98A9-DC5E2F1282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1792" y="2022474"/>
            <a:ext cx="5284541" cy="376567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8F18DE9-F79A-43E4-90C7-5E8C240107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237" y="2022474"/>
            <a:ext cx="5285232" cy="376567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9642CD3-7D8D-4796-8792-D3B3658D89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792" y="5792724"/>
            <a:ext cx="10945368" cy="539496"/>
          </a:xfrm>
        </p:spPr>
        <p:txBody>
          <a:bodyPr anchor="b" anchorCtr="0"/>
          <a:lstStyle>
            <a:lvl1pPr>
              <a:defRPr sz="195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C5601A-61B2-4DFA-A1B7-2C148544535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6CF4373-792D-9348-8197-7C31C640F013}" type="datetime4">
              <a:rPr lang="en-GB" smtClean="0"/>
              <a:t>04 May 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AF8FC-EA61-4653-8398-96EBDEE95F3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Introducing Compusoft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EC9AA-06CE-4B00-B8F7-46D3F5D0952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Page </a:t>
            </a:r>
            <a:fld id="{27176C2F-36CD-4E24-9B70-D27E0C363FCB}" type="slidenum">
              <a:rPr lang="en-GB" smtClean="0">
                <a:latin typeface="+mn-lt"/>
              </a:rPr>
              <a:pPr algn="l"/>
              <a:t>‹Nr.›</a:t>
            </a:fld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90660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7B48C7-89E5-4230-8558-8D7A43A97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1792" y="5797296"/>
            <a:ext cx="11402568" cy="539496"/>
          </a:xfrm>
        </p:spPr>
        <p:txBody>
          <a:bodyPr anchor="b" anchorCtr="0">
            <a:noAutofit/>
          </a:bodyPr>
          <a:lstStyle>
            <a:lvl1pPr>
              <a:defRPr sz="195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5E492-7B9C-450C-AC4F-D85346F7DBA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0F3338C8-6AD9-E94C-907A-26897E248168}" type="datetime4">
              <a:rPr lang="en-GB" smtClean="0"/>
              <a:t>04 May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563B1-950F-4791-8B17-57A492CC6D1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Introducing Compusoft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D11A5-9643-4933-B5F2-5E703FA1F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l"/>
            <a:r>
              <a:rPr lang="en-GB">
                <a:latin typeface="+mn-lt"/>
              </a:rPr>
              <a:t>Page </a:t>
            </a:r>
            <a:fld id="{27176C2F-36CD-4E24-9B70-D27E0C363FCB}" type="slidenum">
              <a:rPr lang="en-GB" smtClean="0">
                <a:latin typeface="+mn-lt"/>
              </a:rPr>
              <a:pPr algn="l"/>
              <a:t>‹Nr.›</a:t>
            </a:fld>
            <a:endParaRPr lang="en-GB"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5915FD-2DED-464F-B000-E13DC0CB7299}"/>
              </a:ext>
            </a:extLst>
          </p:cNvPr>
          <p:cNvCxnSpPr/>
          <p:nvPr userDrawn="1"/>
        </p:nvCxnSpPr>
        <p:spPr>
          <a:xfrm>
            <a:off x="11168627" y="292608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232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84F1-DAAD-45FC-A94C-D4479541F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3E0F9-684B-424C-ADB9-5D365A09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71D2-8912-574D-A5F2-EF4418704AB3}" type="datetime4">
              <a:rPr lang="en-GB" smtClean="0"/>
              <a:t>04 May 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ABB99-92EB-475B-81D8-2DF074D9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Compusoft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D637A-206A-44DA-96AE-88BAB343D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Page </a:t>
            </a:r>
            <a:fld id="{27176C2F-36CD-4E24-9B70-D27E0C363FCB}" type="slidenum">
              <a:rPr lang="en-GB" smtClean="0">
                <a:latin typeface="+mn-lt"/>
              </a:rPr>
              <a:pPr algn="l"/>
              <a:t>‹Nr.›</a:t>
            </a:fld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5210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p Eur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">
            <a:extLst>
              <a:ext uri="{FF2B5EF4-FFF2-40B4-BE49-F238E27FC236}">
                <a16:creationId xmlns:a16="http://schemas.microsoft.com/office/drawing/2014/main" id="{57E4D81B-3583-9D45-B580-CB562EADB5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05307" y="-101601"/>
            <a:ext cx="9092602" cy="6716453"/>
          </a:xfrm>
          <a:custGeom>
            <a:avLst/>
            <a:gdLst>
              <a:gd name="T0" fmla="*/ 2473 w 8370"/>
              <a:gd name="T1" fmla="*/ 5359 h 6183"/>
              <a:gd name="T2" fmla="*/ 862 w 8370"/>
              <a:gd name="T3" fmla="*/ 2991 h 6183"/>
              <a:gd name="T4" fmla="*/ 1165 w 8370"/>
              <a:gd name="T5" fmla="*/ 2721 h 6183"/>
              <a:gd name="T6" fmla="*/ 1347 w 8370"/>
              <a:gd name="T7" fmla="*/ 636 h 6183"/>
              <a:gd name="T8" fmla="*/ 1095 w 8370"/>
              <a:gd name="T9" fmla="*/ 495 h 6183"/>
              <a:gd name="T10" fmla="*/ 1033 w 8370"/>
              <a:gd name="T11" fmla="*/ 710 h 6183"/>
              <a:gd name="T12" fmla="*/ 2062 w 8370"/>
              <a:gd name="T13" fmla="*/ 3255 h 6183"/>
              <a:gd name="T14" fmla="*/ 1821 w 8370"/>
              <a:gd name="T15" fmla="*/ 2392 h 6183"/>
              <a:gd name="T16" fmla="*/ 1598 w 8370"/>
              <a:gd name="T17" fmla="*/ 2545 h 6183"/>
              <a:gd name="T18" fmla="*/ 1699 w 8370"/>
              <a:gd name="T19" fmla="*/ 3001 h 6183"/>
              <a:gd name="T20" fmla="*/ 1495 w 8370"/>
              <a:gd name="T21" fmla="*/ 3394 h 6183"/>
              <a:gd name="T22" fmla="*/ 1954 w 8370"/>
              <a:gd name="T23" fmla="*/ 3572 h 6183"/>
              <a:gd name="T24" fmla="*/ 5887 w 8370"/>
              <a:gd name="T25" fmla="*/ 578 h 6183"/>
              <a:gd name="T26" fmla="*/ 4379 w 8370"/>
              <a:gd name="T27" fmla="*/ 2527 h 6183"/>
              <a:gd name="T28" fmla="*/ 4073 w 8370"/>
              <a:gd name="T29" fmla="*/ 3134 h 6183"/>
              <a:gd name="T30" fmla="*/ 3072 w 8370"/>
              <a:gd name="T31" fmla="*/ 3201 h 6183"/>
              <a:gd name="T32" fmla="*/ 3294 w 8370"/>
              <a:gd name="T33" fmla="*/ 3016 h 6183"/>
              <a:gd name="T34" fmla="*/ 3947 w 8370"/>
              <a:gd name="T35" fmla="*/ 2378 h 6183"/>
              <a:gd name="T36" fmla="*/ 4309 w 8370"/>
              <a:gd name="T37" fmla="*/ 1377 h 6183"/>
              <a:gd name="T38" fmla="*/ 4367 w 8370"/>
              <a:gd name="T39" fmla="*/ 2326 h 6183"/>
              <a:gd name="T40" fmla="*/ 7946 w 8370"/>
              <a:gd name="T41" fmla="*/ 2524 h 6183"/>
              <a:gd name="T42" fmla="*/ 6500 w 8370"/>
              <a:gd name="T43" fmla="*/ 76 h 6183"/>
              <a:gd name="T44" fmla="*/ 6107 w 8370"/>
              <a:gd name="T45" fmla="*/ 469 h 6183"/>
              <a:gd name="T46" fmla="*/ 5626 w 8370"/>
              <a:gd name="T47" fmla="*/ 688 h 6183"/>
              <a:gd name="T48" fmla="*/ 5481 w 8370"/>
              <a:gd name="T49" fmla="*/ 1246 h 6183"/>
              <a:gd name="T50" fmla="*/ 5425 w 8370"/>
              <a:gd name="T51" fmla="*/ 1505 h 6183"/>
              <a:gd name="T52" fmla="*/ 5457 w 8370"/>
              <a:gd name="T53" fmla="*/ 887 h 6183"/>
              <a:gd name="T54" fmla="*/ 4465 w 8370"/>
              <a:gd name="T55" fmla="*/ 480 h 6183"/>
              <a:gd name="T56" fmla="*/ 3852 w 8370"/>
              <a:gd name="T57" fmla="*/ 911 h 6183"/>
              <a:gd name="T58" fmla="*/ 3035 w 8370"/>
              <a:gd name="T59" fmla="*/ 1770 h 6183"/>
              <a:gd name="T60" fmla="*/ 3006 w 8370"/>
              <a:gd name="T61" fmla="*/ 2519 h 6183"/>
              <a:gd name="T62" fmla="*/ 3133 w 8370"/>
              <a:gd name="T63" fmla="*/ 2993 h 6183"/>
              <a:gd name="T64" fmla="*/ 2915 w 8370"/>
              <a:gd name="T65" fmla="*/ 2760 h 6183"/>
              <a:gd name="T66" fmla="*/ 2564 w 8370"/>
              <a:gd name="T67" fmla="*/ 3292 h 6183"/>
              <a:gd name="T68" fmla="*/ 2069 w 8370"/>
              <a:gd name="T69" fmla="*/ 3576 h 6183"/>
              <a:gd name="T70" fmla="*/ 1514 w 8370"/>
              <a:gd name="T71" fmla="*/ 3835 h 6183"/>
              <a:gd name="T72" fmla="*/ 1424 w 8370"/>
              <a:gd name="T73" fmla="*/ 4374 h 6183"/>
              <a:gd name="T74" fmla="*/ 351 w 8370"/>
              <a:gd name="T75" fmla="*/ 4446 h 6183"/>
              <a:gd name="T76" fmla="*/ 221 w 8370"/>
              <a:gd name="T77" fmla="*/ 5444 h 6183"/>
              <a:gd name="T78" fmla="*/ 1066 w 8370"/>
              <a:gd name="T79" fmla="*/ 5636 h 6183"/>
              <a:gd name="T80" fmla="*/ 1895 w 8370"/>
              <a:gd name="T81" fmla="*/ 4873 h 6183"/>
              <a:gd name="T82" fmla="*/ 3058 w 8370"/>
              <a:gd name="T83" fmla="*/ 5338 h 6183"/>
              <a:gd name="T84" fmla="*/ 2978 w 8370"/>
              <a:gd name="T85" fmla="*/ 5953 h 6183"/>
              <a:gd name="T86" fmla="*/ 3597 w 8370"/>
              <a:gd name="T87" fmla="*/ 5657 h 6183"/>
              <a:gd name="T88" fmla="*/ 3424 w 8370"/>
              <a:gd name="T89" fmla="*/ 5268 h 6183"/>
              <a:gd name="T90" fmla="*/ 3308 w 8370"/>
              <a:gd name="T91" fmla="*/ 4783 h 6183"/>
              <a:gd name="T92" fmla="*/ 3947 w 8370"/>
              <a:gd name="T93" fmla="*/ 5467 h 6183"/>
              <a:gd name="T94" fmla="*/ 4421 w 8370"/>
              <a:gd name="T95" fmla="*/ 6166 h 6183"/>
              <a:gd name="T96" fmla="*/ 4446 w 8370"/>
              <a:gd name="T97" fmla="*/ 5698 h 6183"/>
              <a:gd name="T98" fmla="*/ 4591 w 8370"/>
              <a:gd name="T99" fmla="*/ 5467 h 6183"/>
              <a:gd name="T100" fmla="*/ 5379 w 8370"/>
              <a:gd name="T101" fmla="*/ 5336 h 6183"/>
              <a:gd name="T102" fmla="*/ 5310 w 8370"/>
              <a:gd name="T103" fmla="*/ 4466 h 6183"/>
              <a:gd name="T104" fmla="*/ 5793 w 8370"/>
              <a:gd name="T105" fmla="*/ 4697 h 6183"/>
              <a:gd name="T106" fmla="*/ 5858 w 8370"/>
              <a:gd name="T107" fmla="*/ 4378 h 6183"/>
              <a:gd name="T108" fmla="*/ 6186 w 8370"/>
              <a:gd name="T109" fmla="*/ 4596 h 6183"/>
              <a:gd name="T110" fmla="*/ 7143 w 8370"/>
              <a:gd name="T111" fmla="*/ 5132 h 6183"/>
              <a:gd name="T112" fmla="*/ 7881 w 8370"/>
              <a:gd name="T113" fmla="*/ 4993 h 6183"/>
              <a:gd name="T114" fmla="*/ 7279 w 8370"/>
              <a:gd name="T115" fmla="*/ 4290 h 6183"/>
              <a:gd name="T116" fmla="*/ 7081 w 8370"/>
              <a:gd name="T117" fmla="*/ 3648 h 6183"/>
              <a:gd name="T118" fmla="*/ 7575 w 8370"/>
              <a:gd name="T119" fmla="*/ 3010 h 6183"/>
              <a:gd name="T120" fmla="*/ 8341 w 8370"/>
              <a:gd name="T121" fmla="*/ 2610 h 6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370" h="6183">
                <a:moveTo>
                  <a:pt x="2416" y="5610"/>
                </a:moveTo>
                <a:cubicBezTo>
                  <a:pt x="2421" y="5652"/>
                  <a:pt x="2430" y="5685"/>
                  <a:pt x="2471" y="5692"/>
                </a:cubicBezTo>
                <a:cubicBezTo>
                  <a:pt x="2506" y="5698"/>
                  <a:pt x="2601" y="5655"/>
                  <a:pt x="2608" y="5634"/>
                </a:cubicBezTo>
                <a:cubicBezTo>
                  <a:pt x="2608" y="5632"/>
                  <a:pt x="2610" y="5631"/>
                  <a:pt x="2610" y="5629"/>
                </a:cubicBezTo>
                <a:cubicBezTo>
                  <a:pt x="2610" y="5597"/>
                  <a:pt x="2622" y="5567"/>
                  <a:pt x="2631" y="5537"/>
                </a:cubicBezTo>
                <a:lnTo>
                  <a:pt x="2652" y="5463"/>
                </a:lnTo>
                <a:cubicBezTo>
                  <a:pt x="2668" y="5414"/>
                  <a:pt x="2647" y="5370"/>
                  <a:pt x="2613" y="5333"/>
                </a:cubicBezTo>
                <a:cubicBezTo>
                  <a:pt x="2582" y="5298"/>
                  <a:pt x="2555" y="5338"/>
                  <a:pt x="2529" y="5345"/>
                </a:cubicBezTo>
                <a:cubicBezTo>
                  <a:pt x="2510" y="5350"/>
                  <a:pt x="2492" y="5358"/>
                  <a:pt x="2473" y="5359"/>
                </a:cubicBezTo>
                <a:cubicBezTo>
                  <a:pt x="2428" y="5363"/>
                  <a:pt x="2413" y="5388"/>
                  <a:pt x="2416" y="5428"/>
                </a:cubicBezTo>
                <a:cubicBezTo>
                  <a:pt x="2421" y="5491"/>
                  <a:pt x="2457" y="5555"/>
                  <a:pt x="2416" y="5610"/>
                </a:cubicBezTo>
                <a:close/>
                <a:moveTo>
                  <a:pt x="2670" y="5139"/>
                </a:moveTo>
                <a:cubicBezTo>
                  <a:pt x="2666" y="5118"/>
                  <a:pt x="2670" y="5093"/>
                  <a:pt x="2645" y="5083"/>
                </a:cubicBezTo>
                <a:cubicBezTo>
                  <a:pt x="2622" y="5074"/>
                  <a:pt x="2598" y="5077"/>
                  <a:pt x="2578" y="5093"/>
                </a:cubicBezTo>
                <a:cubicBezTo>
                  <a:pt x="2524" y="5130"/>
                  <a:pt x="2518" y="5241"/>
                  <a:pt x="2568" y="5285"/>
                </a:cubicBezTo>
                <a:cubicBezTo>
                  <a:pt x="2591" y="5305"/>
                  <a:pt x="2608" y="5299"/>
                  <a:pt x="2619" y="5276"/>
                </a:cubicBezTo>
                <a:cubicBezTo>
                  <a:pt x="2642" y="5232"/>
                  <a:pt x="2663" y="5188"/>
                  <a:pt x="2670" y="5139"/>
                </a:cubicBezTo>
                <a:close/>
                <a:moveTo>
                  <a:pt x="862" y="2991"/>
                </a:moveTo>
                <a:cubicBezTo>
                  <a:pt x="821" y="3007"/>
                  <a:pt x="814" y="3047"/>
                  <a:pt x="832" y="3086"/>
                </a:cubicBezTo>
                <a:cubicBezTo>
                  <a:pt x="864" y="3153"/>
                  <a:pt x="927" y="3176"/>
                  <a:pt x="1003" y="3169"/>
                </a:cubicBezTo>
                <a:cubicBezTo>
                  <a:pt x="1070" y="3164"/>
                  <a:pt x="1135" y="3119"/>
                  <a:pt x="1200" y="3141"/>
                </a:cubicBezTo>
                <a:cubicBezTo>
                  <a:pt x="1273" y="3164"/>
                  <a:pt x="1301" y="3118"/>
                  <a:pt x="1329" y="3075"/>
                </a:cubicBezTo>
                <a:cubicBezTo>
                  <a:pt x="1350" y="3044"/>
                  <a:pt x="1359" y="3003"/>
                  <a:pt x="1366" y="2964"/>
                </a:cubicBezTo>
                <a:cubicBezTo>
                  <a:pt x="1376" y="2910"/>
                  <a:pt x="1403" y="2875"/>
                  <a:pt x="1454" y="2857"/>
                </a:cubicBezTo>
                <a:cubicBezTo>
                  <a:pt x="1473" y="2850"/>
                  <a:pt x="1491" y="2843"/>
                  <a:pt x="1493" y="2818"/>
                </a:cubicBezTo>
                <a:cubicBezTo>
                  <a:pt x="1480" y="2688"/>
                  <a:pt x="1415" y="2612"/>
                  <a:pt x="1267" y="2630"/>
                </a:cubicBezTo>
                <a:cubicBezTo>
                  <a:pt x="1216" y="2635"/>
                  <a:pt x="1174" y="2661"/>
                  <a:pt x="1165" y="2721"/>
                </a:cubicBezTo>
                <a:cubicBezTo>
                  <a:pt x="1160" y="2762"/>
                  <a:pt x="1137" y="2753"/>
                  <a:pt x="1117" y="2735"/>
                </a:cubicBezTo>
                <a:cubicBezTo>
                  <a:pt x="1100" y="2719"/>
                  <a:pt x="1080" y="2704"/>
                  <a:pt x="1056" y="2704"/>
                </a:cubicBezTo>
                <a:cubicBezTo>
                  <a:pt x="1033" y="2704"/>
                  <a:pt x="943" y="2832"/>
                  <a:pt x="957" y="2846"/>
                </a:cubicBezTo>
                <a:cubicBezTo>
                  <a:pt x="1006" y="2897"/>
                  <a:pt x="973" y="2920"/>
                  <a:pt x="931" y="2949"/>
                </a:cubicBezTo>
                <a:cubicBezTo>
                  <a:pt x="908" y="2963"/>
                  <a:pt x="888" y="2980"/>
                  <a:pt x="862" y="2991"/>
                </a:cubicBezTo>
                <a:close/>
                <a:moveTo>
                  <a:pt x="1628" y="716"/>
                </a:moveTo>
                <a:cubicBezTo>
                  <a:pt x="1620" y="679"/>
                  <a:pt x="1606" y="666"/>
                  <a:pt x="1574" y="681"/>
                </a:cubicBezTo>
                <a:cubicBezTo>
                  <a:pt x="1549" y="691"/>
                  <a:pt x="1530" y="682"/>
                  <a:pt x="1505" y="681"/>
                </a:cubicBezTo>
                <a:cubicBezTo>
                  <a:pt x="1449" y="675"/>
                  <a:pt x="1412" y="607"/>
                  <a:pt x="1347" y="636"/>
                </a:cubicBezTo>
                <a:cubicBezTo>
                  <a:pt x="1345" y="636"/>
                  <a:pt x="1339" y="633"/>
                  <a:pt x="1338" y="631"/>
                </a:cubicBezTo>
                <a:cubicBezTo>
                  <a:pt x="1318" y="589"/>
                  <a:pt x="1297" y="591"/>
                  <a:pt x="1269" y="626"/>
                </a:cubicBezTo>
                <a:cubicBezTo>
                  <a:pt x="1255" y="642"/>
                  <a:pt x="1232" y="645"/>
                  <a:pt x="1216" y="629"/>
                </a:cubicBezTo>
                <a:cubicBezTo>
                  <a:pt x="1198" y="612"/>
                  <a:pt x="1214" y="596"/>
                  <a:pt x="1227" y="584"/>
                </a:cubicBezTo>
                <a:cubicBezTo>
                  <a:pt x="1250" y="557"/>
                  <a:pt x="1251" y="527"/>
                  <a:pt x="1251" y="495"/>
                </a:cubicBezTo>
                <a:cubicBezTo>
                  <a:pt x="1251" y="471"/>
                  <a:pt x="1241" y="444"/>
                  <a:pt x="1214" y="443"/>
                </a:cubicBezTo>
                <a:cubicBezTo>
                  <a:pt x="1181" y="441"/>
                  <a:pt x="1193" y="473"/>
                  <a:pt x="1188" y="492"/>
                </a:cubicBezTo>
                <a:cubicBezTo>
                  <a:pt x="1186" y="499"/>
                  <a:pt x="1184" y="506"/>
                  <a:pt x="1181" y="524"/>
                </a:cubicBezTo>
                <a:cubicBezTo>
                  <a:pt x="1156" y="487"/>
                  <a:pt x="1139" y="429"/>
                  <a:pt x="1095" y="495"/>
                </a:cubicBezTo>
                <a:cubicBezTo>
                  <a:pt x="1091" y="499"/>
                  <a:pt x="1075" y="495"/>
                  <a:pt x="1066" y="494"/>
                </a:cubicBezTo>
                <a:cubicBezTo>
                  <a:pt x="1050" y="492"/>
                  <a:pt x="1038" y="497"/>
                  <a:pt x="1033" y="511"/>
                </a:cubicBezTo>
                <a:cubicBezTo>
                  <a:pt x="1022" y="543"/>
                  <a:pt x="1045" y="554"/>
                  <a:pt x="1070" y="561"/>
                </a:cubicBezTo>
                <a:cubicBezTo>
                  <a:pt x="1093" y="568"/>
                  <a:pt x="1121" y="571"/>
                  <a:pt x="1103" y="607"/>
                </a:cubicBezTo>
                <a:cubicBezTo>
                  <a:pt x="1091" y="631"/>
                  <a:pt x="1070" y="640"/>
                  <a:pt x="1045" y="622"/>
                </a:cubicBezTo>
                <a:cubicBezTo>
                  <a:pt x="1033" y="615"/>
                  <a:pt x="1021" y="608"/>
                  <a:pt x="1008" y="605"/>
                </a:cubicBezTo>
                <a:cubicBezTo>
                  <a:pt x="989" y="599"/>
                  <a:pt x="971" y="610"/>
                  <a:pt x="964" y="628"/>
                </a:cubicBezTo>
                <a:cubicBezTo>
                  <a:pt x="955" y="649"/>
                  <a:pt x="976" y="654"/>
                  <a:pt x="992" y="656"/>
                </a:cubicBezTo>
                <a:cubicBezTo>
                  <a:pt x="1024" y="661"/>
                  <a:pt x="1035" y="679"/>
                  <a:pt x="1033" y="710"/>
                </a:cubicBezTo>
                <a:cubicBezTo>
                  <a:pt x="1033" y="744"/>
                  <a:pt x="1019" y="758"/>
                  <a:pt x="985" y="767"/>
                </a:cubicBezTo>
                <a:cubicBezTo>
                  <a:pt x="932" y="781"/>
                  <a:pt x="927" y="809"/>
                  <a:pt x="964" y="848"/>
                </a:cubicBezTo>
                <a:cubicBezTo>
                  <a:pt x="984" y="869"/>
                  <a:pt x="1012" y="887"/>
                  <a:pt x="1026" y="911"/>
                </a:cubicBezTo>
                <a:cubicBezTo>
                  <a:pt x="1082" y="1014"/>
                  <a:pt x="1123" y="1038"/>
                  <a:pt x="1228" y="1028"/>
                </a:cubicBezTo>
                <a:cubicBezTo>
                  <a:pt x="1235" y="1028"/>
                  <a:pt x="1244" y="1028"/>
                  <a:pt x="1251" y="1029"/>
                </a:cubicBezTo>
                <a:cubicBezTo>
                  <a:pt x="1357" y="1049"/>
                  <a:pt x="1463" y="1047"/>
                  <a:pt x="1567" y="1012"/>
                </a:cubicBezTo>
                <a:cubicBezTo>
                  <a:pt x="1611" y="991"/>
                  <a:pt x="1664" y="931"/>
                  <a:pt x="1646" y="892"/>
                </a:cubicBezTo>
                <a:cubicBezTo>
                  <a:pt x="1618" y="832"/>
                  <a:pt x="1644" y="774"/>
                  <a:pt x="1628" y="716"/>
                </a:cubicBezTo>
                <a:close/>
                <a:moveTo>
                  <a:pt x="2062" y="3255"/>
                </a:moveTo>
                <a:cubicBezTo>
                  <a:pt x="2034" y="3243"/>
                  <a:pt x="2007" y="3231"/>
                  <a:pt x="2004" y="3190"/>
                </a:cubicBezTo>
                <a:cubicBezTo>
                  <a:pt x="1995" y="3095"/>
                  <a:pt x="2018" y="2991"/>
                  <a:pt x="1947" y="2906"/>
                </a:cubicBezTo>
                <a:cubicBezTo>
                  <a:pt x="1942" y="2899"/>
                  <a:pt x="1944" y="2883"/>
                  <a:pt x="1944" y="2871"/>
                </a:cubicBezTo>
                <a:cubicBezTo>
                  <a:pt x="1949" y="2801"/>
                  <a:pt x="1942" y="2734"/>
                  <a:pt x="1889" y="2679"/>
                </a:cubicBezTo>
                <a:cubicBezTo>
                  <a:pt x="1872" y="2660"/>
                  <a:pt x="1861" y="2637"/>
                  <a:pt x="1895" y="2621"/>
                </a:cubicBezTo>
                <a:cubicBezTo>
                  <a:pt x="1960" y="2591"/>
                  <a:pt x="1972" y="2520"/>
                  <a:pt x="2016" y="2475"/>
                </a:cubicBezTo>
                <a:cubicBezTo>
                  <a:pt x="2032" y="2459"/>
                  <a:pt x="2021" y="2441"/>
                  <a:pt x="2002" y="2430"/>
                </a:cubicBezTo>
                <a:cubicBezTo>
                  <a:pt x="1976" y="2415"/>
                  <a:pt x="1947" y="2399"/>
                  <a:pt x="1914" y="2400"/>
                </a:cubicBezTo>
                <a:cubicBezTo>
                  <a:pt x="1886" y="2402"/>
                  <a:pt x="1856" y="2406"/>
                  <a:pt x="1821" y="2392"/>
                </a:cubicBezTo>
                <a:cubicBezTo>
                  <a:pt x="1858" y="2356"/>
                  <a:pt x="1893" y="2328"/>
                  <a:pt x="1937" y="2314"/>
                </a:cubicBezTo>
                <a:cubicBezTo>
                  <a:pt x="1956" y="2309"/>
                  <a:pt x="1969" y="2297"/>
                  <a:pt x="1969" y="2277"/>
                </a:cubicBezTo>
                <a:cubicBezTo>
                  <a:pt x="1969" y="2252"/>
                  <a:pt x="1951" y="2244"/>
                  <a:pt x="1930" y="2238"/>
                </a:cubicBezTo>
                <a:cubicBezTo>
                  <a:pt x="1902" y="2231"/>
                  <a:pt x="1870" y="2231"/>
                  <a:pt x="1843" y="2219"/>
                </a:cubicBezTo>
                <a:cubicBezTo>
                  <a:pt x="1815" y="2205"/>
                  <a:pt x="1801" y="2217"/>
                  <a:pt x="1782" y="2231"/>
                </a:cubicBezTo>
                <a:cubicBezTo>
                  <a:pt x="1710" y="2284"/>
                  <a:pt x="1648" y="2341"/>
                  <a:pt x="1627" y="2432"/>
                </a:cubicBezTo>
                <a:cubicBezTo>
                  <a:pt x="1625" y="2439"/>
                  <a:pt x="1620" y="2446"/>
                  <a:pt x="1614" y="2452"/>
                </a:cubicBezTo>
                <a:cubicBezTo>
                  <a:pt x="1597" y="2473"/>
                  <a:pt x="1532" y="2487"/>
                  <a:pt x="1606" y="2520"/>
                </a:cubicBezTo>
                <a:cubicBezTo>
                  <a:pt x="1616" y="2526"/>
                  <a:pt x="1604" y="2538"/>
                  <a:pt x="1598" y="2545"/>
                </a:cubicBezTo>
                <a:cubicBezTo>
                  <a:pt x="1570" y="2582"/>
                  <a:pt x="1583" y="2607"/>
                  <a:pt x="1623" y="2623"/>
                </a:cubicBezTo>
                <a:cubicBezTo>
                  <a:pt x="1671" y="2642"/>
                  <a:pt x="1658" y="2667"/>
                  <a:pt x="1630" y="2693"/>
                </a:cubicBezTo>
                <a:cubicBezTo>
                  <a:pt x="1620" y="2702"/>
                  <a:pt x="1607" y="2709"/>
                  <a:pt x="1597" y="2716"/>
                </a:cubicBezTo>
                <a:cubicBezTo>
                  <a:pt x="1572" y="2735"/>
                  <a:pt x="1553" y="2756"/>
                  <a:pt x="1556" y="2790"/>
                </a:cubicBezTo>
                <a:cubicBezTo>
                  <a:pt x="1561" y="2832"/>
                  <a:pt x="1598" y="2802"/>
                  <a:pt x="1618" y="2816"/>
                </a:cubicBezTo>
                <a:cubicBezTo>
                  <a:pt x="1628" y="2823"/>
                  <a:pt x="1644" y="2822"/>
                  <a:pt x="1658" y="2822"/>
                </a:cubicBezTo>
                <a:cubicBezTo>
                  <a:pt x="1687" y="2822"/>
                  <a:pt x="1697" y="2830"/>
                  <a:pt x="1687" y="2860"/>
                </a:cubicBezTo>
                <a:cubicBezTo>
                  <a:pt x="1678" y="2889"/>
                  <a:pt x="1680" y="2919"/>
                  <a:pt x="1702" y="2943"/>
                </a:cubicBezTo>
                <a:cubicBezTo>
                  <a:pt x="1720" y="2963"/>
                  <a:pt x="1718" y="2986"/>
                  <a:pt x="1699" y="3001"/>
                </a:cubicBezTo>
                <a:cubicBezTo>
                  <a:pt x="1671" y="3023"/>
                  <a:pt x="1660" y="3047"/>
                  <a:pt x="1673" y="3093"/>
                </a:cubicBezTo>
                <a:cubicBezTo>
                  <a:pt x="1609" y="3051"/>
                  <a:pt x="1556" y="3060"/>
                  <a:pt x="1505" y="3088"/>
                </a:cubicBezTo>
                <a:cubicBezTo>
                  <a:pt x="1486" y="3098"/>
                  <a:pt x="1470" y="3109"/>
                  <a:pt x="1498" y="3130"/>
                </a:cubicBezTo>
                <a:cubicBezTo>
                  <a:pt x="1533" y="3155"/>
                  <a:pt x="1514" y="3179"/>
                  <a:pt x="1489" y="3195"/>
                </a:cubicBezTo>
                <a:cubicBezTo>
                  <a:pt x="1465" y="3211"/>
                  <a:pt x="1436" y="3223"/>
                  <a:pt x="1405" y="3215"/>
                </a:cubicBezTo>
                <a:cubicBezTo>
                  <a:pt x="1384" y="3209"/>
                  <a:pt x="1364" y="3208"/>
                  <a:pt x="1357" y="3234"/>
                </a:cubicBezTo>
                <a:cubicBezTo>
                  <a:pt x="1350" y="3259"/>
                  <a:pt x="1362" y="3285"/>
                  <a:pt x="1384" y="3287"/>
                </a:cubicBezTo>
                <a:cubicBezTo>
                  <a:pt x="1458" y="3290"/>
                  <a:pt x="1479" y="3363"/>
                  <a:pt x="1539" y="3386"/>
                </a:cubicBezTo>
                <a:cubicBezTo>
                  <a:pt x="1521" y="3400"/>
                  <a:pt x="1507" y="3400"/>
                  <a:pt x="1495" y="3394"/>
                </a:cubicBezTo>
                <a:cubicBezTo>
                  <a:pt x="1389" y="3352"/>
                  <a:pt x="1325" y="3438"/>
                  <a:pt x="1246" y="3474"/>
                </a:cubicBezTo>
                <a:cubicBezTo>
                  <a:pt x="1235" y="3477"/>
                  <a:pt x="1228" y="3490"/>
                  <a:pt x="1234" y="3504"/>
                </a:cubicBezTo>
                <a:cubicBezTo>
                  <a:pt x="1239" y="3516"/>
                  <a:pt x="1253" y="3523"/>
                  <a:pt x="1264" y="3518"/>
                </a:cubicBezTo>
                <a:cubicBezTo>
                  <a:pt x="1317" y="3493"/>
                  <a:pt x="1362" y="3505"/>
                  <a:pt x="1406" y="3537"/>
                </a:cubicBezTo>
                <a:cubicBezTo>
                  <a:pt x="1413" y="3542"/>
                  <a:pt x="1435" y="3542"/>
                  <a:pt x="1440" y="3535"/>
                </a:cubicBezTo>
                <a:cubicBezTo>
                  <a:pt x="1489" y="3477"/>
                  <a:pt x="1537" y="3488"/>
                  <a:pt x="1588" y="3534"/>
                </a:cubicBezTo>
                <a:cubicBezTo>
                  <a:pt x="1593" y="3539"/>
                  <a:pt x="1609" y="3532"/>
                  <a:pt x="1616" y="3535"/>
                </a:cubicBezTo>
                <a:cubicBezTo>
                  <a:pt x="1669" y="3567"/>
                  <a:pt x="1727" y="3546"/>
                  <a:pt x="1784" y="3558"/>
                </a:cubicBezTo>
                <a:cubicBezTo>
                  <a:pt x="1840" y="3571"/>
                  <a:pt x="1896" y="3576"/>
                  <a:pt x="1954" y="3572"/>
                </a:cubicBezTo>
                <a:cubicBezTo>
                  <a:pt x="1981" y="3571"/>
                  <a:pt x="2006" y="3564"/>
                  <a:pt x="2025" y="3542"/>
                </a:cubicBezTo>
                <a:cubicBezTo>
                  <a:pt x="2041" y="3525"/>
                  <a:pt x="2046" y="3502"/>
                  <a:pt x="2021" y="3495"/>
                </a:cubicBezTo>
                <a:cubicBezTo>
                  <a:pt x="1935" y="3467"/>
                  <a:pt x="2002" y="3451"/>
                  <a:pt x="2025" y="3431"/>
                </a:cubicBezTo>
                <a:cubicBezTo>
                  <a:pt x="2037" y="3423"/>
                  <a:pt x="2053" y="3416"/>
                  <a:pt x="2067" y="3408"/>
                </a:cubicBezTo>
                <a:cubicBezTo>
                  <a:pt x="2111" y="3394"/>
                  <a:pt x="2125" y="3354"/>
                  <a:pt x="2127" y="3312"/>
                </a:cubicBezTo>
                <a:cubicBezTo>
                  <a:pt x="2131" y="3271"/>
                  <a:pt x="2090" y="3268"/>
                  <a:pt x="2062" y="3255"/>
                </a:cubicBezTo>
                <a:close/>
                <a:moveTo>
                  <a:pt x="5839" y="436"/>
                </a:moveTo>
                <a:cubicBezTo>
                  <a:pt x="5807" y="441"/>
                  <a:pt x="5793" y="464"/>
                  <a:pt x="5793" y="494"/>
                </a:cubicBezTo>
                <a:cubicBezTo>
                  <a:pt x="5793" y="531"/>
                  <a:pt x="5850" y="582"/>
                  <a:pt x="5887" y="578"/>
                </a:cubicBezTo>
                <a:cubicBezTo>
                  <a:pt x="5924" y="573"/>
                  <a:pt x="5924" y="543"/>
                  <a:pt x="5925" y="518"/>
                </a:cubicBezTo>
                <a:cubicBezTo>
                  <a:pt x="5925" y="476"/>
                  <a:pt x="5878" y="430"/>
                  <a:pt x="5839" y="436"/>
                </a:cubicBezTo>
                <a:close/>
                <a:moveTo>
                  <a:pt x="4792" y="2311"/>
                </a:moveTo>
                <a:cubicBezTo>
                  <a:pt x="4785" y="2318"/>
                  <a:pt x="4772" y="2319"/>
                  <a:pt x="4770" y="2328"/>
                </a:cubicBezTo>
                <a:cubicBezTo>
                  <a:pt x="4753" y="2385"/>
                  <a:pt x="4705" y="2381"/>
                  <a:pt x="4668" y="2367"/>
                </a:cubicBezTo>
                <a:cubicBezTo>
                  <a:pt x="4599" y="2344"/>
                  <a:pt x="4536" y="2367"/>
                  <a:pt x="4469" y="2374"/>
                </a:cubicBezTo>
                <a:cubicBezTo>
                  <a:pt x="4437" y="2378"/>
                  <a:pt x="4416" y="2400"/>
                  <a:pt x="4391" y="2415"/>
                </a:cubicBezTo>
                <a:cubicBezTo>
                  <a:pt x="4358" y="2434"/>
                  <a:pt x="4377" y="2460"/>
                  <a:pt x="4386" y="2487"/>
                </a:cubicBezTo>
                <a:cubicBezTo>
                  <a:pt x="4390" y="2497"/>
                  <a:pt x="4383" y="2513"/>
                  <a:pt x="4379" y="2527"/>
                </a:cubicBezTo>
                <a:cubicBezTo>
                  <a:pt x="4372" y="2552"/>
                  <a:pt x="4383" y="2567"/>
                  <a:pt x="4397" y="2587"/>
                </a:cubicBezTo>
                <a:cubicBezTo>
                  <a:pt x="4411" y="2606"/>
                  <a:pt x="4455" y="2598"/>
                  <a:pt x="4448" y="2628"/>
                </a:cubicBezTo>
                <a:cubicBezTo>
                  <a:pt x="4439" y="2675"/>
                  <a:pt x="4437" y="2727"/>
                  <a:pt x="4425" y="2772"/>
                </a:cubicBezTo>
                <a:cubicBezTo>
                  <a:pt x="4416" y="2804"/>
                  <a:pt x="4391" y="2788"/>
                  <a:pt x="4377" y="2769"/>
                </a:cubicBezTo>
                <a:cubicBezTo>
                  <a:pt x="4362" y="2746"/>
                  <a:pt x="4353" y="2721"/>
                  <a:pt x="4330" y="2702"/>
                </a:cubicBezTo>
                <a:cubicBezTo>
                  <a:pt x="4265" y="2649"/>
                  <a:pt x="4205" y="2672"/>
                  <a:pt x="4178" y="2753"/>
                </a:cubicBezTo>
                <a:cubicBezTo>
                  <a:pt x="4157" y="2818"/>
                  <a:pt x="4118" y="2878"/>
                  <a:pt x="4125" y="2950"/>
                </a:cubicBezTo>
                <a:cubicBezTo>
                  <a:pt x="4129" y="2991"/>
                  <a:pt x="4136" y="3033"/>
                  <a:pt x="4134" y="3074"/>
                </a:cubicBezTo>
                <a:cubicBezTo>
                  <a:pt x="4132" y="3107"/>
                  <a:pt x="4138" y="3153"/>
                  <a:pt x="4073" y="3134"/>
                </a:cubicBezTo>
                <a:cubicBezTo>
                  <a:pt x="4039" y="3125"/>
                  <a:pt x="4023" y="3160"/>
                  <a:pt x="4018" y="3190"/>
                </a:cubicBezTo>
                <a:cubicBezTo>
                  <a:pt x="4013" y="3227"/>
                  <a:pt x="3999" y="3253"/>
                  <a:pt x="3956" y="3259"/>
                </a:cubicBezTo>
                <a:cubicBezTo>
                  <a:pt x="3917" y="3262"/>
                  <a:pt x="3895" y="3252"/>
                  <a:pt x="3882" y="3209"/>
                </a:cubicBezTo>
                <a:cubicBezTo>
                  <a:pt x="3872" y="3174"/>
                  <a:pt x="3776" y="3158"/>
                  <a:pt x="3727" y="3192"/>
                </a:cubicBezTo>
                <a:cubicBezTo>
                  <a:pt x="3643" y="3248"/>
                  <a:pt x="3535" y="3260"/>
                  <a:pt x="3458" y="3333"/>
                </a:cubicBezTo>
                <a:cubicBezTo>
                  <a:pt x="3433" y="3356"/>
                  <a:pt x="3410" y="3324"/>
                  <a:pt x="3394" y="3306"/>
                </a:cubicBezTo>
                <a:cubicBezTo>
                  <a:pt x="3329" y="3227"/>
                  <a:pt x="3311" y="3220"/>
                  <a:pt x="3218" y="3252"/>
                </a:cubicBezTo>
                <a:cubicBezTo>
                  <a:pt x="3183" y="3264"/>
                  <a:pt x="3151" y="3268"/>
                  <a:pt x="3128" y="3232"/>
                </a:cubicBezTo>
                <a:cubicBezTo>
                  <a:pt x="3116" y="3213"/>
                  <a:pt x="3091" y="3211"/>
                  <a:pt x="3072" y="3201"/>
                </a:cubicBezTo>
                <a:cubicBezTo>
                  <a:pt x="3006" y="3169"/>
                  <a:pt x="2985" y="3119"/>
                  <a:pt x="3008" y="3033"/>
                </a:cubicBezTo>
                <a:cubicBezTo>
                  <a:pt x="3026" y="3104"/>
                  <a:pt x="3072" y="3102"/>
                  <a:pt x="3119" y="3098"/>
                </a:cubicBezTo>
                <a:cubicBezTo>
                  <a:pt x="3137" y="3097"/>
                  <a:pt x="3154" y="3100"/>
                  <a:pt x="3172" y="3107"/>
                </a:cubicBezTo>
                <a:cubicBezTo>
                  <a:pt x="3183" y="3111"/>
                  <a:pt x="3191" y="3123"/>
                  <a:pt x="3186" y="3135"/>
                </a:cubicBezTo>
                <a:cubicBezTo>
                  <a:pt x="3181" y="3146"/>
                  <a:pt x="3170" y="3144"/>
                  <a:pt x="3162" y="3141"/>
                </a:cubicBezTo>
                <a:cubicBezTo>
                  <a:pt x="3144" y="3134"/>
                  <a:pt x="3119" y="3119"/>
                  <a:pt x="3114" y="3149"/>
                </a:cubicBezTo>
                <a:cubicBezTo>
                  <a:pt x="3109" y="3181"/>
                  <a:pt x="3137" y="3190"/>
                  <a:pt x="3162" y="3188"/>
                </a:cubicBezTo>
                <a:cubicBezTo>
                  <a:pt x="3191" y="3185"/>
                  <a:pt x="3230" y="3199"/>
                  <a:pt x="3230" y="3135"/>
                </a:cubicBezTo>
                <a:cubicBezTo>
                  <a:pt x="3230" y="3095"/>
                  <a:pt x="3267" y="3053"/>
                  <a:pt x="3294" y="3016"/>
                </a:cubicBezTo>
                <a:cubicBezTo>
                  <a:pt x="3310" y="2994"/>
                  <a:pt x="3325" y="3008"/>
                  <a:pt x="3327" y="3031"/>
                </a:cubicBezTo>
                <a:cubicBezTo>
                  <a:pt x="3334" y="3112"/>
                  <a:pt x="3401" y="3067"/>
                  <a:pt x="3440" y="3082"/>
                </a:cubicBezTo>
                <a:cubicBezTo>
                  <a:pt x="3473" y="3095"/>
                  <a:pt x="3470" y="3058"/>
                  <a:pt x="3477" y="3037"/>
                </a:cubicBezTo>
                <a:cubicBezTo>
                  <a:pt x="3489" y="2996"/>
                  <a:pt x="3553" y="2961"/>
                  <a:pt x="3597" y="2968"/>
                </a:cubicBezTo>
                <a:cubicBezTo>
                  <a:pt x="3630" y="2973"/>
                  <a:pt x="3651" y="2964"/>
                  <a:pt x="3667" y="2931"/>
                </a:cubicBezTo>
                <a:cubicBezTo>
                  <a:pt x="3718" y="2827"/>
                  <a:pt x="3747" y="2718"/>
                  <a:pt x="3755" y="2601"/>
                </a:cubicBezTo>
                <a:cubicBezTo>
                  <a:pt x="3759" y="2561"/>
                  <a:pt x="3796" y="2520"/>
                  <a:pt x="3840" y="2513"/>
                </a:cubicBezTo>
                <a:cubicBezTo>
                  <a:pt x="3870" y="2508"/>
                  <a:pt x="3882" y="2496"/>
                  <a:pt x="3893" y="2475"/>
                </a:cubicBezTo>
                <a:cubicBezTo>
                  <a:pt x="3910" y="2441"/>
                  <a:pt x="3914" y="2402"/>
                  <a:pt x="3947" y="2378"/>
                </a:cubicBezTo>
                <a:cubicBezTo>
                  <a:pt x="3958" y="2371"/>
                  <a:pt x="3954" y="2355"/>
                  <a:pt x="3946" y="2346"/>
                </a:cubicBezTo>
                <a:cubicBezTo>
                  <a:pt x="3910" y="2309"/>
                  <a:pt x="3898" y="2252"/>
                  <a:pt x="3843" y="2230"/>
                </a:cubicBezTo>
                <a:cubicBezTo>
                  <a:pt x="3808" y="2215"/>
                  <a:pt x="3799" y="2177"/>
                  <a:pt x="3812" y="2143"/>
                </a:cubicBezTo>
                <a:cubicBezTo>
                  <a:pt x="3831" y="2090"/>
                  <a:pt x="3821" y="2032"/>
                  <a:pt x="3847" y="1981"/>
                </a:cubicBezTo>
                <a:cubicBezTo>
                  <a:pt x="3861" y="1955"/>
                  <a:pt x="3833" y="1939"/>
                  <a:pt x="3821" y="1914"/>
                </a:cubicBezTo>
                <a:cubicBezTo>
                  <a:pt x="3889" y="1911"/>
                  <a:pt x="3939" y="1884"/>
                  <a:pt x="3963" y="1822"/>
                </a:cubicBezTo>
                <a:cubicBezTo>
                  <a:pt x="3972" y="1801"/>
                  <a:pt x="3999" y="1798"/>
                  <a:pt x="4014" y="1784"/>
                </a:cubicBezTo>
                <a:cubicBezTo>
                  <a:pt x="4088" y="1722"/>
                  <a:pt x="4131" y="1646"/>
                  <a:pt x="4131" y="1548"/>
                </a:cubicBezTo>
                <a:cubicBezTo>
                  <a:pt x="4131" y="1437"/>
                  <a:pt x="4205" y="1368"/>
                  <a:pt x="4309" y="1377"/>
                </a:cubicBezTo>
                <a:cubicBezTo>
                  <a:pt x="4349" y="1380"/>
                  <a:pt x="4377" y="1400"/>
                  <a:pt x="4391" y="1435"/>
                </a:cubicBezTo>
                <a:cubicBezTo>
                  <a:pt x="4404" y="1466"/>
                  <a:pt x="4386" y="1489"/>
                  <a:pt x="4367" y="1519"/>
                </a:cubicBezTo>
                <a:cubicBezTo>
                  <a:pt x="4317" y="1597"/>
                  <a:pt x="4263" y="1673"/>
                  <a:pt x="4210" y="1748"/>
                </a:cubicBezTo>
                <a:cubicBezTo>
                  <a:pt x="4205" y="1757"/>
                  <a:pt x="4203" y="1771"/>
                  <a:pt x="4196" y="1773"/>
                </a:cubicBezTo>
                <a:cubicBezTo>
                  <a:pt x="4073" y="1822"/>
                  <a:pt x="4117" y="1918"/>
                  <a:pt x="4131" y="2006"/>
                </a:cubicBezTo>
                <a:cubicBezTo>
                  <a:pt x="4136" y="2043"/>
                  <a:pt x="4138" y="2080"/>
                  <a:pt x="4120" y="2117"/>
                </a:cubicBezTo>
                <a:cubicBezTo>
                  <a:pt x="4092" y="2180"/>
                  <a:pt x="4117" y="2222"/>
                  <a:pt x="4185" y="2235"/>
                </a:cubicBezTo>
                <a:cubicBezTo>
                  <a:pt x="4222" y="2242"/>
                  <a:pt x="4256" y="2245"/>
                  <a:pt x="4270" y="2293"/>
                </a:cubicBezTo>
                <a:cubicBezTo>
                  <a:pt x="4284" y="2339"/>
                  <a:pt x="4330" y="2330"/>
                  <a:pt x="4367" y="2326"/>
                </a:cubicBezTo>
                <a:cubicBezTo>
                  <a:pt x="4437" y="2318"/>
                  <a:pt x="4492" y="2270"/>
                  <a:pt x="4559" y="2252"/>
                </a:cubicBezTo>
                <a:cubicBezTo>
                  <a:pt x="4622" y="2235"/>
                  <a:pt x="4682" y="2212"/>
                  <a:pt x="4744" y="2191"/>
                </a:cubicBezTo>
                <a:cubicBezTo>
                  <a:pt x="4756" y="2187"/>
                  <a:pt x="4770" y="2185"/>
                  <a:pt x="4777" y="2196"/>
                </a:cubicBezTo>
                <a:cubicBezTo>
                  <a:pt x="4815" y="2251"/>
                  <a:pt x="4877" y="2244"/>
                  <a:pt x="4935" y="2254"/>
                </a:cubicBezTo>
                <a:cubicBezTo>
                  <a:pt x="4880" y="2258"/>
                  <a:pt x="4833" y="2277"/>
                  <a:pt x="4792" y="2311"/>
                </a:cubicBezTo>
                <a:close/>
                <a:moveTo>
                  <a:pt x="8267" y="2584"/>
                </a:moveTo>
                <a:cubicBezTo>
                  <a:pt x="8209" y="2601"/>
                  <a:pt x="8149" y="2619"/>
                  <a:pt x="8100" y="2556"/>
                </a:cubicBezTo>
                <a:cubicBezTo>
                  <a:pt x="8082" y="2534"/>
                  <a:pt x="8054" y="2543"/>
                  <a:pt x="8029" y="2557"/>
                </a:cubicBezTo>
                <a:cubicBezTo>
                  <a:pt x="7983" y="2582"/>
                  <a:pt x="7957" y="2571"/>
                  <a:pt x="7946" y="2524"/>
                </a:cubicBezTo>
                <a:cubicBezTo>
                  <a:pt x="7941" y="2501"/>
                  <a:pt x="7932" y="2482"/>
                  <a:pt x="7920" y="2462"/>
                </a:cubicBezTo>
                <a:lnTo>
                  <a:pt x="7931" y="2462"/>
                </a:lnTo>
                <a:lnTo>
                  <a:pt x="7931" y="73"/>
                </a:lnTo>
                <a:lnTo>
                  <a:pt x="6741" y="73"/>
                </a:lnTo>
                <a:lnTo>
                  <a:pt x="6741" y="81"/>
                </a:lnTo>
                <a:cubicBezTo>
                  <a:pt x="6734" y="81"/>
                  <a:pt x="6725" y="81"/>
                  <a:pt x="6716" y="83"/>
                </a:cubicBezTo>
                <a:cubicBezTo>
                  <a:pt x="6713" y="85"/>
                  <a:pt x="6704" y="69"/>
                  <a:pt x="6699" y="60"/>
                </a:cubicBezTo>
                <a:cubicBezTo>
                  <a:pt x="6665" y="7"/>
                  <a:pt x="6635" y="0"/>
                  <a:pt x="6581" y="28"/>
                </a:cubicBezTo>
                <a:cubicBezTo>
                  <a:pt x="6553" y="43"/>
                  <a:pt x="6533" y="69"/>
                  <a:pt x="6500" y="76"/>
                </a:cubicBezTo>
                <a:cubicBezTo>
                  <a:pt x="6440" y="90"/>
                  <a:pt x="6419" y="136"/>
                  <a:pt x="6457" y="180"/>
                </a:cubicBezTo>
                <a:cubicBezTo>
                  <a:pt x="6502" y="229"/>
                  <a:pt x="6480" y="277"/>
                  <a:pt x="6470" y="330"/>
                </a:cubicBezTo>
                <a:cubicBezTo>
                  <a:pt x="6461" y="326"/>
                  <a:pt x="6457" y="326"/>
                  <a:pt x="6456" y="325"/>
                </a:cubicBezTo>
                <a:cubicBezTo>
                  <a:pt x="6442" y="302"/>
                  <a:pt x="6440" y="261"/>
                  <a:pt x="6406" y="266"/>
                </a:cubicBezTo>
                <a:cubicBezTo>
                  <a:pt x="6369" y="272"/>
                  <a:pt x="6368" y="310"/>
                  <a:pt x="6364" y="342"/>
                </a:cubicBezTo>
                <a:cubicBezTo>
                  <a:pt x="6362" y="363"/>
                  <a:pt x="6355" y="384"/>
                  <a:pt x="6331" y="386"/>
                </a:cubicBezTo>
                <a:cubicBezTo>
                  <a:pt x="6287" y="388"/>
                  <a:pt x="6272" y="421"/>
                  <a:pt x="6257" y="453"/>
                </a:cubicBezTo>
                <a:cubicBezTo>
                  <a:pt x="6232" y="510"/>
                  <a:pt x="6223" y="510"/>
                  <a:pt x="6188" y="462"/>
                </a:cubicBezTo>
                <a:cubicBezTo>
                  <a:pt x="6158" y="420"/>
                  <a:pt x="6131" y="421"/>
                  <a:pt x="6107" y="469"/>
                </a:cubicBezTo>
                <a:cubicBezTo>
                  <a:pt x="6089" y="504"/>
                  <a:pt x="6068" y="536"/>
                  <a:pt x="6042" y="566"/>
                </a:cubicBezTo>
                <a:cubicBezTo>
                  <a:pt x="6012" y="601"/>
                  <a:pt x="5973" y="636"/>
                  <a:pt x="5964" y="688"/>
                </a:cubicBezTo>
                <a:cubicBezTo>
                  <a:pt x="5957" y="735"/>
                  <a:pt x="5946" y="781"/>
                  <a:pt x="5952" y="830"/>
                </a:cubicBezTo>
                <a:cubicBezTo>
                  <a:pt x="5955" y="864"/>
                  <a:pt x="5924" y="880"/>
                  <a:pt x="5894" y="888"/>
                </a:cubicBezTo>
                <a:cubicBezTo>
                  <a:pt x="5839" y="903"/>
                  <a:pt x="5798" y="871"/>
                  <a:pt x="5754" y="848"/>
                </a:cubicBezTo>
                <a:cubicBezTo>
                  <a:pt x="5728" y="836"/>
                  <a:pt x="5742" y="816"/>
                  <a:pt x="5763" y="804"/>
                </a:cubicBezTo>
                <a:cubicBezTo>
                  <a:pt x="5835" y="763"/>
                  <a:pt x="5851" y="758"/>
                  <a:pt x="5756" y="698"/>
                </a:cubicBezTo>
                <a:cubicBezTo>
                  <a:pt x="5746" y="691"/>
                  <a:pt x="5737" y="684"/>
                  <a:pt x="5726" y="679"/>
                </a:cubicBezTo>
                <a:cubicBezTo>
                  <a:pt x="5691" y="661"/>
                  <a:pt x="5654" y="665"/>
                  <a:pt x="5626" y="688"/>
                </a:cubicBezTo>
                <a:cubicBezTo>
                  <a:pt x="5598" y="709"/>
                  <a:pt x="5622" y="739"/>
                  <a:pt x="5627" y="765"/>
                </a:cubicBezTo>
                <a:cubicBezTo>
                  <a:pt x="5635" y="795"/>
                  <a:pt x="5664" y="816"/>
                  <a:pt x="5656" y="853"/>
                </a:cubicBezTo>
                <a:cubicBezTo>
                  <a:pt x="5645" y="890"/>
                  <a:pt x="5663" y="915"/>
                  <a:pt x="5696" y="927"/>
                </a:cubicBezTo>
                <a:cubicBezTo>
                  <a:pt x="5724" y="938"/>
                  <a:pt x="5753" y="959"/>
                  <a:pt x="5746" y="985"/>
                </a:cubicBezTo>
                <a:cubicBezTo>
                  <a:pt x="5737" y="1022"/>
                  <a:pt x="5747" y="1051"/>
                  <a:pt x="5760" y="1082"/>
                </a:cubicBezTo>
                <a:cubicBezTo>
                  <a:pt x="5735" y="1088"/>
                  <a:pt x="5719" y="1089"/>
                  <a:pt x="5703" y="1066"/>
                </a:cubicBezTo>
                <a:cubicBezTo>
                  <a:pt x="5675" y="1021"/>
                  <a:pt x="5615" y="1021"/>
                  <a:pt x="5585" y="1066"/>
                </a:cubicBezTo>
                <a:cubicBezTo>
                  <a:pt x="5571" y="1089"/>
                  <a:pt x="5553" y="1111"/>
                  <a:pt x="5534" y="1130"/>
                </a:cubicBezTo>
                <a:cubicBezTo>
                  <a:pt x="5502" y="1160"/>
                  <a:pt x="5494" y="1206"/>
                  <a:pt x="5481" y="1246"/>
                </a:cubicBezTo>
                <a:cubicBezTo>
                  <a:pt x="5471" y="1280"/>
                  <a:pt x="5516" y="1289"/>
                  <a:pt x="5536" y="1308"/>
                </a:cubicBezTo>
                <a:cubicBezTo>
                  <a:pt x="5559" y="1331"/>
                  <a:pt x="5606" y="1355"/>
                  <a:pt x="5590" y="1382"/>
                </a:cubicBezTo>
                <a:cubicBezTo>
                  <a:pt x="5573" y="1414"/>
                  <a:pt x="5522" y="1398"/>
                  <a:pt x="5487" y="1389"/>
                </a:cubicBezTo>
                <a:cubicBezTo>
                  <a:pt x="5479" y="1387"/>
                  <a:pt x="5472" y="1382"/>
                  <a:pt x="5465" y="1378"/>
                </a:cubicBezTo>
                <a:cubicBezTo>
                  <a:pt x="5421" y="1364"/>
                  <a:pt x="5376" y="1359"/>
                  <a:pt x="5330" y="1361"/>
                </a:cubicBezTo>
                <a:cubicBezTo>
                  <a:pt x="5305" y="1363"/>
                  <a:pt x="5287" y="1373"/>
                  <a:pt x="5282" y="1398"/>
                </a:cubicBezTo>
                <a:cubicBezTo>
                  <a:pt x="5277" y="1422"/>
                  <a:pt x="5300" y="1424"/>
                  <a:pt x="5316" y="1433"/>
                </a:cubicBezTo>
                <a:cubicBezTo>
                  <a:pt x="5337" y="1447"/>
                  <a:pt x="5358" y="1459"/>
                  <a:pt x="5386" y="1461"/>
                </a:cubicBezTo>
                <a:cubicBezTo>
                  <a:pt x="5411" y="1463"/>
                  <a:pt x="5427" y="1479"/>
                  <a:pt x="5425" y="1505"/>
                </a:cubicBezTo>
                <a:cubicBezTo>
                  <a:pt x="5423" y="1533"/>
                  <a:pt x="5400" y="1542"/>
                  <a:pt x="5377" y="1537"/>
                </a:cubicBezTo>
                <a:cubicBezTo>
                  <a:pt x="5319" y="1519"/>
                  <a:pt x="5261" y="1500"/>
                  <a:pt x="5205" y="1479"/>
                </a:cubicBezTo>
                <a:cubicBezTo>
                  <a:pt x="5196" y="1475"/>
                  <a:pt x="5187" y="1465"/>
                  <a:pt x="5187" y="1458"/>
                </a:cubicBezTo>
                <a:cubicBezTo>
                  <a:pt x="5178" y="1412"/>
                  <a:pt x="5152" y="1370"/>
                  <a:pt x="5146" y="1322"/>
                </a:cubicBezTo>
                <a:cubicBezTo>
                  <a:pt x="5139" y="1262"/>
                  <a:pt x="5113" y="1220"/>
                  <a:pt x="5046" y="1207"/>
                </a:cubicBezTo>
                <a:cubicBezTo>
                  <a:pt x="5002" y="1199"/>
                  <a:pt x="4963" y="1174"/>
                  <a:pt x="4942" y="1132"/>
                </a:cubicBezTo>
                <a:cubicBezTo>
                  <a:pt x="5027" y="1162"/>
                  <a:pt x="5111" y="1177"/>
                  <a:pt x="5198" y="1190"/>
                </a:cubicBezTo>
                <a:cubicBezTo>
                  <a:pt x="5293" y="1204"/>
                  <a:pt x="5388" y="1214"/>
                  <a:pt x="5469" y="1132"/>
                </a:cubicBezTo>
                <a:cubicBezTo>
                  <a:pt x="5539" y="1058"/>
                  <a:pt x="5539" y="947"/>
                  <a:pt x="5457" y="887"/>
                </a:cubicBezTo>
                <a:cubicBezTo>
                  <a:pt x="5383" y="832"/>
                  <a:pt x="5289" y="822"/>
                  <a:pt x="5208" y="783"/>
                </a:cubicBezTo>
                <a:cubicBezTo>
                  <a:pt x="5171" y="765"/>
                  <a:pt x="5132" y="733"/>
                  <a:pt x="5087" y="746"/>
                </a:cubicBezTo>
                <a:cubicBezTo>
                  <a:pt x="4991" y="769"/>
                  <a:pt x="4907" y="755"/>
                  <a:pt x="4829" y="695"/>
                </a:cubicBezTo>
                <a:cubicBezTo>
                  <a:pt x="4801" y="673"/>
                  <a:pt x="4758" y="679"/>
                  <a:pt x="4742" y="693"/>
                </a:cubicBezTo>
                <a:cubicBezTo>
                  <a:pt x="4695" y="740"/>
                  <a:pt x="4689" y="695"/>
                  <a:pt x="4672" y="670"/>
                </a:cubicBezTo>
                <a:cubicBezTo>
                  <a:pt x="4658" y="651"/>
                  <a:pt x="4659" y="629"/>
                  <a:pt x="4661" y="607"/>
                </a:cubicBezTo>
                <a:cubicBezTo>
                  <a:pt x="4665" y="564"/>
                  <a:pt x="4643" y="547"/>
                  <a:pt x="4603" y="531"/>
                </a:cubicBezTo>
                <a:cubicBezTo>
                  <a:pt x="4562" y="515"/>
                  <a:pt x="4506" y="538"/>
                  <a:pt x="4481" y="483"/>
                </a:cubicBezTo>
                <a:cubicBezTo>
                  <a:pt x="4480" y="480"/>
                  <a:pt x="4467" y="478"/>
                  <a:pt x="4465" y="480"/>
                </a:cubicBezTo>
                <a:cubicBezTo>
                  <a:pt x="4430" y="510"/>
                  <a:pt x="4399" y="511"/>
                  <a:pt x="4363" y="476"/>
                </a:cubicBezTo>
                <a:cubicBezTo>
                  <a:pt x="4356" y="469"/>
                  <a:pt x="4326" y="476"/>
                  <a:pt x="4314" y="485"/>
                </a:cubicBezTo>
                <a:cubicBezTo>
                  <a:pt x="4286" y="508"/>
                  <a:pt x="4251" y="527"/>
                  <a:pt x="4236" y="562"/>
                </a:cubicBezTo>
                <a:cubicBezTo>
                  <a:pt x="4217" y="608"/>
                  <a:pt x="4175" y="631"/>
                  <a:pt x="4136" y="635"/>
                </a:cubicBezTo>
                <a:cubicBezTo>
                  <a:pt x="4051" y="642"/>
                  <a:pt x="4027" y="721"/>
                  <a:pt x="3972" y="763"/>
                </a:cubicBezTo>
                <a:cubicBezTo>
                  <a:pt x="3944" y="786"/>
                  <a:pt x="3940" y="816"/>
                  <a:pt x="3898" y="790"/>
                </a:cubicBezTo>
                <a:cubicBezTo>
                  <a:pt x="3868" y="772"/>
                  <a:pt x="3843" y="793"/>
                  <a:pt x="3829" y="818"/>
                </a:cubicBezTo>
                <a:cubicBezTo>
                  <a:pt x="3819" y="839"/>
                  <a:pt x="3813" y="867"/>
                  <a:pt x="3845" y="876"/>
                </a:cubicBezTo>
                <a:cubicBezTo>
                  <a:pt x="3875" y="885"/>
                  <a:pt x="3858" y="897"/>
                  <a:pt x="3852" y="911"/>
                </a:cubicBezTo>
                <a:cubicBezTo>
                  <a:pt x="3833" y="959"/>
                  <a:pt x="3784" y="964"/>
                  <a:pt x="3745" y="985"/>
                </a:cubicBezTo>
                <a:cubicBezTo>
                  <a:pt x="3713" y="1003"/>
                  <a:pt x="3653" y="1010"/>
                  <a:pt x="3692" y="1072"/>
                </a:cubicBezTo>
                <a:cubicBezTo>
                  <a:pt x="3695" y="1079"/>
                  <a:pt x="3697" y="1082"/>
                  <a:pt x="3690" y="1086"/>
                </a:cubicBezTo>
                <a:cubicBezTo>
                  <a:pt x="3650" y="1103"/>
                  <a:pt x="3653" y="1169"/>
                  <a:pt x="3595" y="1170"/>
                </a:cubicBezTo>
                <a:cubicBezTo>
                  <a:pt x="3581" y="1170"/>
                  <a:pt x="3562" y="1195"/>
                  <a:pt x="3556" y="1213"/>
                </a:cubicBezTo>
                <a:cubicBezTo>
                  <a:pt x="3523" y="1340"/>
                  <a:pt x="3412" y="1433"/>
                  <a:pt x="3403" y="1585"/>
                </a:cubicBezTo>
                <a:cubicBezTo>
                  <a:pt x="3364" y="1532"/>
                  <a:pt x="3338" y="1556"/>
                  <a:pt x="3306" y="1570"/>
                </a:cubicBezTo>
                <a:cubicBezTo>
                  <a:pt x="3269" y="1588"/>
                  <a:pt x="3267" y="1634"/>
                  <a:pt x="3230" y="1650"/>
                </a:cubicBezTo>
                <a:cubicBezTo>
                  <a:pt x="3160" y="1680"/>
                  <a:pt x="3107" y="1738"/>
                  <a:pt x="3035" y="1770"/>
                </a:cubicBezTo>
                <a:cubicBezTo>
                  <a:pt x="2991" y="1789"/>
                  <a:pt x="2941" y="1812"/>
                  <a:pt x="2897" y="1837"/>
                </a:cubicBezTo>
                <a:cubicBezTo>
                  <a:pt x="2858" y="1858"/>
                  <a:pt x="2818" y="1852"/>
                  <a:pt x="2784" y="1907"/>
                </a:cubicBezTo>
                <a:cubicBezTo>
                  <a:pt x="2732" y="1999"/>
                  <a:pt x="2742" y="2089"/>
                  <a:pt x="2751" y="2178"/>
                </a:cubicBezTo>
                <a:cubicBezTo>
                  <a:pt x="2756" y="2219"/>
                  <a:pt x="2779" y="2249"/>
                  <a:pt x="2723" y="2270"/>
                </a:cubicBezTo>
                <a:cubicBezTo>
                  <a:pt x="2698" y="2279"/>
                  <a:pt x="2684" y="2311"/>
                  <a:pt x="2693" y="2341"/>
                </a:cubicBezTo>
                <a:cubicBezTo>
                  <a:pt x="2700" y="2372"/>
                  <a:pt x="2726" y="2356"/>
                  <a:pt x="2749" y="2349"/>
                </a:cubicBezTo>
                <a:cubicBezTo>
                  <a:pt x="2735" y="2383"/>
                  <a:pt x="2703" y="2406"/>
                  <a:pt x="2716" y="2437"/>
                </a:cubicBezTo>
                <a:cubicBezTo>
                  <a:pt x="2739" y="2496"/>
                  <a:pt x="2770" y="2552"/>
                  <a:pt x="2834" y="2568"/>
                </a:cubicBezTo>
                <a:cubicBezTo>
                  <a:pt x="2897" y="2586"/>
                  <a:pt x="2962" y="2580"/>
                  <a:pt x="3006" y="2519"/>
                </a:cubicBezTo>
                <a:cubicBezTo>
                  <a:pt x="3026" y="2492"/>
                  <a:pt x="3056" y="2471"/>
                  <a:pt x="3080" y="2475"/>
                </a:cubicBezTo>
                <a:cubicBezTo>
                  <a:pt x="3144" y="2482"/>
                  <a:pt x="3172" y="2453"/>
                  <a:pt x="3190" y="2399"/>
                </a:cubicBezTo>
                <a:cubicBezTo>
                  <a:pt x="3195" y="2381"/>
                  <a:pt x="3211" y="2376"/>
                  <a:pt x="3228" y="2381"/>
                </a:cubicBezTo>
                <a:cubicBezTo>
                  <a:pt x="3250" y="2386"/>
                  <a:pt x="3250" y="2400"/>
                  <a:pt x="3244" y="2418"/>
                </a:cubicBezTo>
                <a:cubicBezTo>
                  <a:pt x="3232" y="2462"/>
                  <a:pt x="3227" y="2512"/>
                  <a:pt x="3243" y="2552"/>
                </a:cubicBezTo>
                <a:cubicBezTo>
                  <a:pt x="3262" y="2598"/>
                  <a:pt x="3264" y="2644"/>
                  <a:pt x="3262" y="2691"/>
                </a:cubicBezTo>
                <a:cubicBezTo>
                  <a:pt x="3262" y="2746"/>
                  <a:pt x="3264" y="2797"/>
                  <a:pt x="3297" y="2845"/>
                </a:cubicBezTo>
                <a:cubicBezTo>
                  <a:pt x="3324" y="2882"/>
                  <a:pt x="3304" y="2910"/>
                  <a:pt x="3267" y="2922"/>
                </a:cubicBezTo>
                <a:cubicBezTo>
                  <a:pt x="3218" y="2938"/>
                  <a:pt x="3172" y="2959"/>
                  <a:pt x="3133" y="2993"/>
                </a:cubicBezTo>
                <a:cubicBezTo>
                  <a:pt x="3103" y="3019"/>
                  <a:pt x="3073" y="3010"/>
                  <a:pt x="3035" y="2998"/>
                </a:cubicBezTo>
                <a:cubicBezTo>
                  <a:pt x="3066" y="2970"/>
                  <a:pt x="3091" y="2949"/>
                  <a:pt x="3114" y="2926"/>
                </a:cubicBezTo>
                <a:cubicBezTo>
                  <a:pt x="3137" y="2904"/>
                  <a:pt x="3146" y="2876"/>
                  <a:pt x="3123" y="2852"/>
                </a:cubicBezTo>
                <a:cubicBezTo>
                  <a:pt x="3096" y="2825"/>
                  <a:pt x="3100" y="2795"/>
                  <a:pt x="3098" y="2764"/>
                </a:cubicBezTo>
                <a:cubicBezTo>
                  <a:pt x="3137" y="2755"/>
                  <a:pt x="3156" y="2732"/>
                  <a:pt x="3156" y="2693"/>
                </a:cubicBezTo>
                <a:cubicBezTo>
                  <a:pt x="3156" y="2675"/>
                  <a:pt x="3162" y="2651"/>
                  <a:pt x="3140" y="2647"/>
                </a:cubicBezTo>
                <a:cubicBezTo>
                  <a:pt x="3107" y="2640"/>
                  <a:pt x="3077" y="2656"/>
                  <a:pt x="3054" y="2679"/>
                </a:cubicBezTo>
                <a:cubicBezTo>
                  <a:pt x="3022" y="2711"/>
                  <a:pt x="2991" y="2739"/>
                  <a:pt x="2941" y="2735"/>
                </a:cubicBezTo>
                <a:cubicBezTo>
                  <a:pt x="2927" y="2734"/>
                  <a:pt x="2913" y="2746"/>
                  <a:pt x="2915" y="2760"/>
                </a:cubicBezTo>
                <a:cubicBezTo>
                  <a:pt x="2918" y="2781"/>
                  <a:pt x="2934" y="2772"/>
                  <a:pt x="2947" y="2769"/>
                </a:cubicBezTo>
                <a:cubicBezTo>
                  <a:pt x="2980" y="2764"/>
                  <a:pt x="3013" y="2762"/>
                  <a:pt x="3047" y="2758"/>
                </a:cubicBezTo>
                <a:cubicBezTo>
                  <a:pt x="3017" y="2793"/>
                  <a:pt x="2969" y="2799"/>
                  <a:pt x="2932" y="2797"/>
                </a:cubicBezTo>
                <a:cubicBezTo>
                  <a:pt x="2862" y="2795"/>
                  <a:pt x="2860" y="2832"/>
                  <a:pt x="2850" y="2885"/>
                </a:cubicBezTo>
                <a:cubicBezTo>
                  <a:pt x="2839" y="2947"/>
                  <a:pt x="2873" y="2994"/>
                  <a:pt x="2881" y="3051"/>
                </a:cubicBezTo>
                <a:cubicBezTo>
                  <a:pt x="2892" y="3118"/>
                  <a:pt x="2853" y="3179"/>
                  <a:pt x="2864" y="3248"/>
                </a:cubicBezTo>
                <a:cubicBezTo>
                  <a:pt x="2869" y="3283"/>
                  <a:pt x="2827" y="3297"/>
                  <a:pt x="2795" y="3278"/>
                </a:cubicBezTo>
                <a:cubicBezTo>
                  <a:pt x="2762" y="3257"/>
                  <a:pt x="2724" y="3255"/>
                  <a:pt x="2686" y="3268"/>
                </a:cubicBezTo>
                <a:cubicBezTo>
                  <a:pt x="2645" y="3280"/>
                  <a:pt x="2606" y="3292"/>
                  <a:pt x="2564" y="3292"/>
                </a:cubicBezTo>
                <a:cubicBezTo>
                  <a:pt x="2511" y="3292"/>
                  <a:pt x="2481" y="3315"/>
                  <a:pt x="2481" y="3370"/>
                </a:cubicBezTo>
                <a:cubicBezTo>
                  <a:pt x="2481" y="3398"/>
                  <a:pt x="2474" y="3423"/>
                  <a:pt x="2444" y="3444"/>
                </a:cubicBezTo>
                <a:cubicBezTo>
                  <a:pt x="2444" y="3430"/>
                  <a:pt x="2443" y="3421"/>
                  <a:pt x="2444" y="3416"/>
                </a:cubicBezTo>
                <a:cubicBezTo>
                  <a:pt x="2455" y="3393"/>
                  <a:pt x="2476" y="3366"/>
                  <a:pt x="2439" y="3352"/>
                </a:cubicBezTo>
                <a:cubicBezTo>
                  <a:pt x="2402" y="3336"/>
                  <a:pt x="2390" y="3370"/>
                  <a:pt x="2381" y="3394"/>
                </a:cubicBezTo>
                <a:cubicBezTo>
                  <a:pt x="2369" y="3430"/>
                  <a:pt x="2346" y="3458"/>
                  <a:pt x="2317" y="3477"/>
                </a:cubicBezTo>
                <a:cubicBezTo>
                  <a:pt x="2287" y="3498"/>
                  <a:pt x="2268" y="3521"/>
                  <a:pt x="2268" y="3558"/>
                </a:cubicBezTo>
                <a:cubicBezTo>
                  <a:pt x="2268" y="3574"/>
                  <a:pt x="2261" y="3599"/>
                  <a:pt x="2243" y="3586"/>
                </a:cubicBezTo>
                <a:cubicBezTo>
                  <a:pt x="2185" y="3548"/>
                  <a:pt x="2127" y="3578"/>
                  <a:pt x="2069" y="3576"/>
                </a:cubicBezTo>
                <a:cubicBezTo>
                  <a:pt x="2027" y="3574"/>
                  <a:pt x="1999" y="3586"/>
                  <a:pt x="1988" y="3634"/>
                </a:cubicBezTo>
                <a:cubicBezTo>
                  <a:pt x="1976" y="3685"/>
                  <a:pt x="1947" y="3727"/>
                  <a:pt x="1887" y="3736"/>
                </a:cubicBezTo>
                <a:cubicBezTo>
                  <a:pt x="1850" y="3742"/>
                  <a:pt x="1808" y="3736"/>
                  <a:pt x="1787" y="3784"/>
                </a:cubicBezTo>
                <a:cubicBezTo>
                  <a:pt x="1782" y="3796"/>
                  <a:pt x="1761" y="3793"/>
                  <a:pt x="1748" y="3789"/>
                </a:cubicBezTo>
                <a:cubicBezTo>
                  <a:pt x="1711" y="3775"/>
                  <a:pt x="1674" y="3757"/>
                  <a:pt x="1648" y="3727"/>
                </a:cubicBezTo>
                <a:cubicBezTo>
                  <a:pt x="1632" y="3708"/>
                  <a:pt x="1623" y="3676"/>
                  <a:pt x="1591" y="3689"/>
                </a:cubicBezTo>
                <a:cubicBezTo>
                  <a:pt x="1560" y="3701"/>
                  <a:pt x="1553" y="3731"/>
                  <a:pt x="1554" y="3763"/>
                </a:cubicBezTo>
                <a:lnTo>
                  <a:pt x="1554" y="3805"/>
                </a:lnTo>
                <a:cubicBezTo>
                  <a:pt x="1553" y="3831"/>
                  <a:pt x="1546" y="3842"/>
                  <a:pt x="1514" y="3835"/>
                </a:cubicBezTo>
                <a:cubicBezTo>
                  <a:pt x="1463" y="3823"/>
                  <a:pt x="1413" y="3817"/>
                  <a:pt x="1380" y="3772"/>
                </a:cubicBezTo>
                <a:cubicBezTo>
                  <a:pt x="1375" y="3763"/>
                  <a:pt x="1354" y="3754"/>
                  <a:pt x="1350" y="3757"/>
                </a:cubicBezTo>
                <a:cubicBezTo>
                  <a:pt x="1315" y="3787"/>
                  <a:pt x="1281" y="3764"/>
                  <a:pt x="1246" y="3759"/>
                </a:cubicBezTo>
                <a:cubicBezTo>
                  <a:pt x="1223" y="3756"/>
                  <a:pt x="1181" y="3770"/>
                  <a:pt x="1186" y="3779"/>
                </a:cubicBezTo>
                <a:cubicBezTo>
                  <a:pt x="1206" y="3814"/>
                  <a:pt x="1142" y="3856"/>
                  <a:pt x="1186" y="3872"/>
                </a:cubicBezTo>
                <a:cubicBezTo>
                  <a:pt x="1244" y="3895"/>
                  <a:pt x="1278" y="3944"/>
                  <a:pt x="1329" y="3974"/>
                </a:cubicBezTo>
                <a:cubicBezTo>
                  <a:pt x="1371" y="3999"/>
                  <a:pt x="1409" y="4045"/>
                  <a:pt x="1399" y="4089"/>
                </a:cubicBezTo>
                <a:cubicBezTo>
                  <a:pt x="1388" y="4133"/>
                  <a:pt x="1398" y="4168"/>
                  <a:pt x="1421" y="4191"/>
                </a:cubicBezTo>
                <a:cubicBezTo>
                  <a:pt x="1482" y="4254"/>
                  <a:pt x="1487" y="4311"/>
                  <a:pt x="1424" y="4374"/>
                </a:cubicBezTo>
                <a:cubicBezTo>
                  <a:pt x="1417" y="4379"/>
                  <a:pt x="1415" y="4392"/>
                  <a:pt x="1415" y="4402"/>
                </a:cubicBezTo>
                <a:cubicBezTo>
                  <a:pt x="1417" y="4515"/>
                  <a:pt x="1331" y="4579"/>
                  <a:pt x="1273" y="4660"/>
                </a:cubicBezTo>
                <a:cubicBezTo>
                  <a:pt x="1255" y="4684"/>
                  <a:pt x="1230" y="4679"/>
                  <a:pt x="1204" y="4665"/>
                </a:cubicBezTo>
                <a:cubicBezTo>
                  <a:pt x="1140" y="4633"/>
                  <a:pt x="1079" y="4598"/>
                  <a:pt x="1013" y="4577"/>
                </a:cubicBezTo>
                <a:cubicBezTo>
                  <a:pt x="892" y="4542"/>
                  <a:pt x="783" y="4478"/>
                  <a:pt x="661" y="4441"/>
                </a:cubicBezTo>
                <a:cubicBezTo>
                  <a:pt x="643" y="4436"/>
                  <a:pt x="629" y="4427"/>
                  <a:pt x="619" y="4411"/>
                </a:cubicBezTo>
                <a:cubicBezTo>
                  <a:pt x="589" y="4365"/>
                  <a:pt x="545" y="4371"/>
                  <a:pt x="510" y="4395"/>
                </a:cubicBezTo>
                <a:cubicBezTo>
                  <a:pt x="485" y="4413"/>
                  <a:pt x="469" y="4409"/>
                  <a:pt x="446" y="4404"/>
                </a:cubicBezTo>
                <a:cubicBezTo>
                  <a:pt x="404" y="4395"/>
                  <a:pt x="349" y="4404"/>
                  <a:pt x="351" y="4446"/>
                </a:cubicBezTo>
                <a:cubicBezTo>
                  <a:pt x="354" y="4505"/>
                  <a:pt x="333" y="4557"/>
                  <a:pt x="332" y="4612"/>
                </a:cubicBezTo>
                <a:cubicBezTo>
                  <a:pt x="328" y="4720"/>
                  <a:pt x="258" y="4792"/>
                  <a:pt x="213" y="4876"/>
                </a:cubicBezTo>
                <a:cubicBezTo>
                  <a:pt x="198" y="4910"/>
                  <a:pt x="173" y="4943"/>
                  <a:pt x="136" y="4965"/>
                </a:cubicBezTo>
                <a:cubicBezTo>
                  <a:pt x="78" y="4996"/>
                  <a:pt x="62" y="5061"/>
                  <a:pt x="94" y="5121"/>
                </a:cubicBezTo>
                <a:cubicBezTo>
                  <a:pt x="101" y="5134"/>
                  <a:pt x="109" y="5146"/>
                  <a:pt x="102" y="5160"/>
                </a:cubicBezTo>
                <a:cubicBezTo>
                  <a:pt x="80" y="5206"/>
                  <a:pt x="81" y="5259"/>
                  <a:pt x="48" y="5303"/>
                </a:cubicBezTo>
                <a:cubicBezTo>
                  <a:pt x="0" y="5366"/>
                  <a:pt x="6" y="5370"/>
                  <a:pt x="78" y="5391"/>
                </a:cubicBezTo>
                <a:cubicBezTo>
                  <a:pt x="94" y="5395"/>
                  <a:pt x="106" y="5403"/>
                  <a:pt x="120" y="5410"/>
                </a:cubicBezTo>
                <a:cubicBezTo>
                  <a:pt x="152" y="5426"/>
                  <a:pt x="182" y="5444"/>
                  <a:pt x="221" y="5444"/>
                </a:cubicBezTo>
                <a:cubicBezTo>
                  <a:pt x="309" y="5444"/>
                  <a:pt x="354" y="5507"/>
                  <a:pt x="335" y="5594"/>
                </a:cubicBezTo>
                <a:cubicBezTo>
                  <a:pt x="330" y="5618"/>
                  <a:pt x="330" y="5645"/>
                  <a:pt x="353" y="5657"/>
                </a:cubicBezTo>
                <a:cubicBezTo>
                  <a:pt x="409" y="5689"/>
                  <a:pt x="404" y="5714"/>
                  <a:pt x="335" y="5733"/>
                </a:cubicBezTo>
                <a:cubicBezTo>
                  <a:pt x="370" y="5751"/>
                  <a:pt x="406" y="5745"/>
                  <a:pt x="414" y="5780"/>
                </a:cubicBezTo>
                <a:cubicBezTo>
                  <a:pt x="448" y="5752"/>
                  <a:pt x="418" y="5712"/>
                  <a:pt x="441" y="5684"/>
                </a:cubicBezTo>
                <a:cubicBezTo>
                  <a:pt x="458" y="5664"/>
                  <a:pt x="601" y="5629"/>
                  <a:pt x="622" y="5645"/>
                </a:cubicBezTo>
                <a:cubicBezTo>
                  <a:pt x="705" y="5708"/>
                  <a:pt x="807" y="5692"/>
                  <a:pt x="899" y="5715"/>
                </a:cubicBezTo>
                <a:cubicBezTo>
                  <a:pt x="920" y="5721"/>
                  <a:pt x="938" y="5719"/>
                  <a:pt x="948" y="5694"/>
                </a:cubicBezTo>
                <a:cubicBezTo>
                  <a:pt x="971" y="5641"/>
                  <a:pt x="1015" y="5629"/>
                  <a:pt x="1066" y="5636"/>
                </a:cubicBezTo>
                <a:cubicBezTo>
                  <a:pt x="1109" y="5641"/>
                  <a:pt x="1133" y="5627"/>
                  <a:pt x="1160" y="5597"/>
                </a:cubicBezTo>
                <a:cubicBezTo>
                  <a:pt x="1184" y="5569"/>
                  <a:pt x="1206" y="5536"/>
                  <a:pt x="1244" y="5527"/>
                </a:cubicBezTo>
                <a:cubicBezTo>
                  <a:pt x="1292" y="5516"/>
                  <a:pt x="1306" y="5495"/>
                  <a:pt x="1290" y="5446"/>
                </a:cubicBezTo>
                <a:cubicBezTo>
                  <a:pt x="1265" y="5373"/>
                  <a:pt x="1283" y="5342"/>
                  <a:pt x="1348" y="5299"/>
                </a:cubicBezTo>
                <a:cubicBezTo>
                  <a:pt x="1396" y="5268"/>
                  <a:pt x="1449" y="5241"/>
                  <a:pt x="1482" y="5194"/>
                </a:cubicBezTo>
                <a:cubicBezTo>
                  <a:pt x="1502" y="5167"/>
                  <a:pt x="1532" y="5158"/>
                  <a:pt x="1561" y="5162"/>
                </a:cubicBezTo>
                <a:cubicBezTo>
                  <a:pt x="1623" y="5167"/>
                  <a:pt x="1681" y="5155"/>
                  <a:pt x="1741" y="5136"/>
                </a:cubicBezTo>
                <a:cubicBezTo>
                  <a:pt x="1828" y="5107"/>
                  <a:pt x="1856" y="5076"/>
                  <a:pt x="1854" y="4982"/>
                </a:cubicBezTo>
                <a:cubicBezTo>
                  <a:pt x="1854" y="4942"/>
                  <a:pt x="1845" y="4894"/>
                  <a:pt x="1895" y="4873"/>
                </a:cubicBezTo>
                <a:cubicBezTo>
                  <a:pt x="1946" y="4850"/>
                  <a:pt x="1999" y="4834"/>
                  <a:pt x="2050" y="4875"/>
                </a:cubicBezTo>
                <a:cubicBezTo>
                  <a:pt x="2058" y="4882"/>
                  <a:pt x="2065" y="4892"/>
                  <a:pt x="2080" y="4891"/>
                </a:cubicBezTo>
                <a:cubicBezTo>
                  <a:pt x="2132" y="4883"/>
                  <a:pt x="2164" y="4915"/>
                  <a:pt x="2192" y="4950"/>
                </a:cubicBezTo>
                <a:cubicBezTo>
                  <a:pt x="2226" y="4993"/>
                  <a:pt x="2270" y="4998"/>
                  <a:pt x="2307" y="4966"/>
                </a:cubicBezTo>
                <a:cubicBezTo>
                  <a:pt x="2349" y="4929"/>
                  <a:pt x="2400" y="4915"/>
                  <a:pt x="2448" y="4892"/>
                </a:cubicBezTo>
                <a:cubicBezTo>
                  <a:pt x="2487" y="4873"/>
                  <a:pt x="2527" y="4859"/>
                  <a:pt x="2557" y="4824"/>
                </a:cubicBezTo>
                <a:cubicBezTo>
                  <a:pt x="2566" y="4813"/>
                  <a:pt x="2719" y="4832"/>
                  <a:pt x="2728" y="4845"/>
                </a:cubicBezTo>
                <a:cubicBezTo>
                  <a:pt x="2732" y="4852"/>
                  <a:pt x="2733" y="4859"/>
                  <a:pt x="2733" y="4868"/>
                </a:cubicBezTo>
                <a:cubicBezTo>
                  <a:pt x="2765" y="5077"/>
                  <a:pt x="2906" y="5220"/>
                  <a:pt x="3058" y="5338"/>
                </a:cubicBezTo>
                <a:cubicBezTo>
                  <a:pt x="3176" y="5430"/>
                  <a:pt x="3283" y="5536"/>
                  <a:pt x="3410" y="5617"/>
                </a:cubicBezTo>
                <a:cubicBezTo>
                  <a:pt x="3419" y="5622"/>
                  <a:pt x="3424" y="5636"/>
                  <a:pt x="3428" y="5647"/>
                </a:cubicBezTo>
                <a:cubicBezTo>
                  <a:pt x="3438" y="5675"/>
                  <a:pt x="3447" y="5703"/>
                  <a:pt x="3454" y="5731"/>
                </a:cubicBezTo>
                <a:cubicBezTo>
                  <a:pt x="3465" y="5770"/>
                  <a:pt x="3415" y="5860"/>
                  <a:pt x="3380" y="5860"/>
                </a:cubicBezTo>
                <a:cubicBezTo>
                  <a:pt x="3329" y="5862"/>
                  <a:pt x="3278" y="5865"/>
                  <a:pt x="3228" y="5881"/>
                </a:cubicBezTo>
                <a:cubicBezTo>
                  <a:pt x="3193" y="5892"/>
                  <a:pt x="3154" y="5890"/>
                  <a:pt x="3119" y="5870"/>
                </a:cubicBezTo>
                <a:cubicBezTo>
                  <a:pt x="3086" y="5851"/>
                  <a:pt x="3047" y="5853"/>
                  <a:pt x="3008" y="5851"/>
                </a:cubicBezTo>
                <a:cubicBezTo>
                  <a:pt x="2975" y="5849"/>
                  <a:pt x="2957" y="5870"/>
                  <a:pt x="2947" y="5899"/>
                </a:cubicBezTo>
                <a:cubicBezTo>
                  <a:pt x="2934" y="5929"/>
                  <a:pt x="2959" y="5941"/>
                  <a:pt x="2978" y="5953"/>
                </a:cubicBezTo>
                <a:cubicBezTo>
                  <a:pt x="2998" y="5964"/>
                  <a:pt x="3015" y="5976"/>
                  <a:pt x="3035" y="5988"/>
                </a:cubicBezTo>
                <a:cubicBezTo>
                  <a:pt x="3098" y="6027"/>
                  <a:pt x="3170" y="6050"/>
                  <a:pt x="3223" y="6105"/>
                </a:cubicBezTo>
                <a:cubicBezTo>
                  <a:pt x="3248" y="6131"/>
                  <a:pt x="3283" y="6124"/>
                  <a:pt x="3313" y="6112"/>
                </a:cubicBezTo>
                <a:cubicBezTo>
                  <a:pt x="3345" y="6099"/>
                  <a:pt x="3350" y="6073"/>
                  <a:pt x="3348" y="6043"/>
                </a:cubicBezTo>
                <a:lnTo>
                  <a:pt x="3348" y="5983"/>
                </a:lnTo>
                <a:cubicBezTo>
                  <a:pt x="3350" y="5941"/>
                  <a:pt x="3368" y="5921"/>
                  <a:pt x="3413" y="5932"/>
                </a:cubicBezTo>
                <a:cubicBezTo>
                  <a:pt x="3475" y="5948"/>
                  <a:pt x="3514" y="5914"/>
                  <a:pt x="3535" y="5863"/>
                </a:cubicBezTo>
                <a:cubicBezTo>
                  <a:pt x="3547" y="5835"/>
                  <a:pt x="3565" y="5819"/>
                  <a:pt x="3588" y="5803"/>
                </a:cubicBezTo>
                <a:cubicBezTo>
                  <a:pt x="3643" y="5770"/>
                  <a:pt x="3648" y="5696"/>
                  <a:pt x="3597" y="5657"/>
                </a:cubicBezTo>
                <a:cubicBezTo>
                  <a:pt x="3570" y="5638"/>
                  <a:pt x="3569" y="5615"/>
                  <a:pt x="3579" y="5590"/>
                </a:cubicBezTo>
                <a:cubicBezTo>
                  <a:pt x="3590" y="5562"/>
                  <a:pt x="3607" y="5546"/>
                  <a:pt x="3643" y="5553"/>
                </a:cubicBezTo>
                <a:cubicBezTo>
                  <a:pt x="3681" y="5560"/>
                  <a:pt x="3710" y="5576"/>
                  <a:pt x="3729" y="5610"/>
                </a:cubicBezTo>
                <a:cubicBezTo>
                  <a:pt x="3745" y="5634"/>
                  <a:pt x="3766" y="5647"/>
                  <a:pt x="3794" y="5632"/>
                </a:cubicBezTo>
                <a:cubicBezTo>
                  <a:pt x="3819" y="5620"/>
                  <a:pt x="3828" y="5595"/>
                  <a:pt x="3819" y="5571"/>
                </a:cubicBezTo>
                <a:cubicBezTo>
                  <a:pt x="3803" y="5527"/>
                  <a:pt x="3780" y="5477"/>
                  <a:pt x="3732" y="5465"/>
                </a:cubicBezTo>
                <a:cubicBezTo>
                  <a:pt x="3658" y="5447"/>
                  <a:pt x="3611" y="5384"/>
                  <a:pt x="3537" y="5368"/>
                </a:cubicBezTo>
                <a:cubicBezTo>
                  <a:pt x="3525" y="5366"/>
                  <a:pt x="3516" y="5354"/>
                  <a:pt x="3517" y="5342"/>
                </a:cubicBezTo>
                <a:cubicBezTo>
                  <a:pt x="3523" y="5271"/>
                  <a:pt x="3475" y="5268"/>
                  <a:pt x="3424" y="5268"/>
                </a:cubicBezTo>
                <a:cubicBezTo>
                  <a:pt x="3361" y="5266"/>
                  <a:pt x="3255" y="5174"/>
                  <a:pt x="3253" y="5113"/>
                </a:cubicBezTo>
                <a:cubicBezTo>
                  <a:pt x="3248" y="5019"/>
                  <a:pt x="3211" y="4950"/>
                  <a:pt x="3121" y="4915"/>
                </a:cubicBezTo>
                <a:cubicBezTo>
                  <a:pt x="3077" y="4898"/>
                  <a:pt x="3068" y="4864"/>
                  <a:pt x="3075" y="4824"/>
                </a:cubicBezTo>
                <a:cubicBezTo>
                  <a:pt x="3082" y="4788"/>
                  <a:pt x="3105" y="4755"/>
                  <a:pt x="3082" y="4716"/>
                </a:cubicBezTo>
                <a:cubicBezTo>
                  <a:pt x="3075" y="4704"/>
                  <a:pt x="3091" y="4691"/>
                  <a:pt x="3107" y="4688"/>
                </a:cubicBezTo>
                <a:cubicBezTo>
                  <a:pt x="3140" y="4679"/>
                  <a:pt x="3177" y="4661"/>
                  <a:pt x="3209" y="4667"/>
                </a:cubicBezTo>
                <a:cubicBezTo>
                  <a:pt x="3246" y="4674"/>
                  <a:pt x="3232" y="4720"/>
                  <a:pt x="3241" y="4750"/>
                </a:cubicBezTo>
                <a:cubicBezTo>
                  <a:pt x="3243" y="4757"/>
                  <a:pt x="3248" y="4764"/>
                  <a:pt x="3251" y="4771"/>
                </a:cubicBezTo>
                <a:cubicBezTo>
                  <a:pt x="3265" y="4797"/>
                  <a:pt x="3278" y="4827"/>
                  <a:pt x="3308" y="4783"/>
                </a:cubicBezTo>
                <a:cubicBezTo>
                  <a:pt x="3320" y="4765"/>
                  <a:pt x="3339" y="4758"/>
                  <a:pt x="3361" y="4769"/>
                </a:cubicBezTo>
                <a:cubicBezTo>
                  <a:pt x="3380" y="4780"/>
                  <a:pt x="3382" y="4797"/>
                  <a:pt x="3376" y="4815"/>
                </a:cubicBezTo>
                <a:cubicBezTo>
                  <a:pt x="3369" y="4843"/>
                  <a:pt x="3373" y="4866"/>
                  <a:pt x="3403" y="4880"/>
                </a:cubicBezTo>
                <a:cubicBezTo>
                  <a:pt x="3421" y="4889"/>
                  <a:pt x="3426" y="4905"/>
                  <a:pt x="3429" y="4924"/>
                </a:cubicBezTo>
                <a:cubicBezTo>
                  <a:pt x="3447" y="4991"/>
                  <a:pt x="3503" y="5035"/>
                  <a:pt x="3572" y="5039"/>
                </a:cubicBezTo>
                <a:cubicBezTo>
                  <a:pt x="3583" y="5039"/>
                  <a:pt x="3591" y="5040"/>
                  <a:pt x="3599" y="5049"/>
                </a:cubicBezTo>
                <a:cubicBezTo>
                  <a:pt x="3673" y="5164"/>
                  <a:pt x="3813" y="5188"/>
                  <a:pt x="3905" y="5284"/>
                </a:cubicBezTo>
                <a:cubicBezTo>
                  <a:pt x="3944" y="5322"/>
                  <a:pt x="3962" y="5349"/>
                  <a:pt x="3954" y="5396"/>
                </a:cubicBezTo>
                <a:cubicBezTo>
                  <a:pt x="3951" y="5419"/>
                  <a:pt x="3946" y="5444"/>
                  <a:pt x="3947" y="5467"/>
                </a:cubicBezTo>
                <a:cubicBezTo>
                  <a:pt x="3951" y="5513"/>
                  <a:pt x="3933" y="5565"/>
                  <a:pt x="3976" y="5601"/>
                </a:cubicBezTo>
                <a:cubicBezTo>
                  <a:pt x="4041" y="5655"/>
                  <a:pt x="4094" y="5719"/>
                  <a:pt x="4118" y="5800"/>
                </a:cubicBezTo>
                <a:cubicBezTo>
                  <a:pt x="4131" y="5839"/>
                  <a:pt x="4152" y="5855"/>
                  <a:pt x="4192" y="5855"/>
                </a:cubicBezTo>
                <a:cubicBezTo>
                  <a:pt x="4233" y="5853"/>
                  <a:pt x="4273" y="5855"/>
                  <a:pt x="4332" y="5855"/>
                </a:cubicBezTo>
                <a:cubicBezTo>
                  <a:pt x="4282" y="5869"/>
                  <a:pt x="4247" y="5877"/>
                  <a:pt x="4213" y="5886"/>
                </a:cubicBezTo>
                <a:cubicBezTo>
                  <a:pt x="4178" y="5897"/>
                  <a:pt x="4166" y="5929"/>
                  <a:pt x="4191" y="5950"/>
                </a:cubicBezTo>
                <a:cubicBezTo>
                  <a:pt x="4231" y="5985"/>
                  <a:pt x="4228" y="6029"/>
                  <a:pt x="4233" y="6073"/>
                </a:cubicBezTo>
                <a:cubicBezTo>
                  <a:pt x="4236" y="6101"/>
                  <a:pt x="4243" y="6133"/>
                  <a:pt x="4277" y="6135"/>
                </a:cubicBezTo>
                <a:cubicBezTo>
                  <a:pt x="4326" y="6138"/>
                  <a:pt x="4358" y="6182"/>
                  <a:pt x="4421" y="6166"/>
                </a:cubicBezTo>
                <a:cubicBezTo>
                  <a:pt x="4499" y="6147"/>
                  <a:pt x="4501" y="6165"/>
                  <a:pt x="4464" y="6085"/>
                </a:cubicBezTo>
                <a:cubicBezTo>
                  <a:pt x="4455" y="6068"/>
                  <a:pt x="4428" y="6043"/>
                  <a:pt x="4478" y="6029"/>
                </a:cubicBezTo>
                <a:cubicBezTo>
                  <a:pt x="4548" y="6010"/>
                  <a:pt x="4548" y="5999"/>
                  <a:pt x="4483" y="5934"/>
                </a:cubicBezTo>
                <a:cubicBezTo>
                  <a:pt x="4562" y="5960"/>
                  <a:pt x="4587" y="5929"/>
                  <a:pt x="4585" y="5865"/>
                </a:cubicBezTo>
                <a:cubicBezTo>
                  <a:pt x="4596" y="5872"/>
                  <a:pt x="4601" y="5874"/>
                  <a:pt x="4606" y="5877"/>
                </a:cubicBezTo>
                <a:cubicBezTo>
                  <a:pt x="4621" y="5886"/>
                  <a:pt x="4629" y="5913"/>
                  <a:pt x="4649" y="5895"/>
                </a:cubicBezTo>
                <a:cubicBezTo>
                  <a:pt x="4668" y="5877"/>
                  <a:pt x="4652" y="5860"/>
                  <a:pt x="4640" y="5844"/>
                </a:cubicBezTo>
                <a:cubicBezTo>
                  <a:pt x="4584" y="5768"/>
                  <a:pt x="4510" y="5742"/>
                  <a:pt x="4404" y="5756"/>
                </a:cubicBezTo>
                <a:cubicBezTo>
                  <a:pt x="4427" y="5735"/>
                  <a:pt x="4390" y="5692"/>
                  <a:pt x="4446" y="5698"/>
                </a:cubicBezTo>
                <a:cubicBezTo>
                  <a:pt x="4458" y="5699"/>
                  <a:pt x="4473" y="5726"/>
                  <a:pt x="4485" y="5703"/>
                </a:cubicBezTo>
                <a:cubicBezTo>
                  <a:pt x="4495" y="5685"/>
                  <a:pt x="4476" y="5669"/>
                  <a:pt x="4465" y="5657"/>
                </a:cubicBezTo>
                <a:cubicBezTo>
                  <a:pt x="4439" y="5629"/>
                  <a:pt x="4402" y="5608"/>
                  <a:pt x="4386" y="5571"/>
                </a:cubicBezTo>
                <a:cubicBezTo>
                  <a:pt x="4377" y="5551"/>
                  <a:pt x="4369" y="5523"/>
                  <a:pt x="4391" y="5513"/>
                </a:cubicBezTo>
                <a:cubicBezTo>
                  <a:pt x="4411" y="5502"/>
                  <a:pt x="4418" y="5532"/>
                  <a:pt x="4427" y="5544"/>
                </a:cubicBezTo>
                <a:cubicBezTo>
                  <a:pt x="4485" y="5631"/>
                  <a:pt x="4501" y="5636"/>
                  <a:pt x="4589" y="5585"/>
                </a:cubicBezTo>
                <a:cubicBezTo>
                  <a:pt x="4649" y="5550"/>
                  <a:pt x="4649" y="5548"/>
                  <a:pt x="4589" y="5513"/>
                </a:cubicBezTo>
                <a:cubicBezTo>
                  <a:pt x="4576" y="5506"/>
                  <a:pt x="4562" y="5499"/>
                  <a:pt x="4562" y="5483"/>
                </a:cubicBezTo>
                <a:cubicBezTo>
                  <a:pt x="4562" y="5469"/>
                  <a:pt x="4584" y="5474"/>
                  <a:pt x="4591" y="5467"/>
                </a:cubicBezTo>
                <a:cubicBezTo>
                  <a:pt x="4624" y="5428"/>
                  <a:pt x="4670" y="5474"/>
                  <a:pt x="4707" y="5449"/>
                </a:cubicBezTo>
                <a:cubicBezTo>
                  <a:pt x="4758" y="5416"/>
                  <a:pt x="4808" y="5449"/>
                  <a:pt x="4850" y="5476"/>
                </a:cubicBezTo>
                <a:cubicBezTo>
                  <a:pt x="4886" y="5497"/>
                  <a:pt x="4856" y="5537"/>
                  <a:pt x="4842" y="5576"/>
                </a:cubicBezTo>
                <a:cubicBezTo>
                  <a:pt x="4889" y="5551"/>
                  <a:pt x="4926" y="5539"/>
                  <a:pt x="4970" y="5537"/>
                </a:cubicBezTo>
                <a:cubicBezTo>
                  <a:pt x="4991" y="5537"/>
                  <a:pt x="5009" y="5523"/>
                  <a:pt x="5014" y="5504"/>
                </a:cubicBezTo>
                <a:cubicBezTo>
                  <a:pt x="5034" y="5437"/>
                  <a:pt x="5085" y="5425"/>
                  <a:pt x="5143" y="5421"/>
                </a:cubicBezTo>
                <a:cubicBezTo>
                  <a:pt x="5164" y="5419"/>
                  <a:pt x="5192" y="5425"/>
                  <a:pt x="5201" y="5402"/>
                </a:cubicBezTo>
                <a:cubicBezTo>
                  <a:pt x="5220" y="5347"/>
                  <a:pt x="5264" y="5352"/>
                  <a:pt x="5309" y="5350"/>
                </a:cubicBezTo>
                <a:cubicBezTo>
                  <a:pt x="5331" y="5350"/>
                  <a:pt x="5356" y="5359"/>
                  <a:pt x="5379" y="5336"/>
                </a:cubicBezTo>
                <a:cubicBezTo>
                  <a:pt x="5351" y="5321"/>
                  <a:pt x="5323" y="5329"/>
                  <a:pt x="5296" y="5328"/>
                </a:cubicBezTo>
                <a:cubicBezTo>
                  <a:pt x="5206" y="5321"/>
                  <a:pt x="5116" y="5312"/>
                  <a:pt x="5081" y="5206"/>
                </a:cubicBezTo>
                <a:cubicBezTo>
                  <a:pt x="5078" y="5195"/>
                  <a:pt x="5065" y="5188"/>
                  <a:pt x="5057" y="5181"/>
                </a:cubicBezTo>
                <a:cubicBezTo>
                  <a:pt x="5013" y="5144"/>
                  <a:pt x="5013" y="5028"/>
                  <a:pt x="5062" y="5002"/>
                </a:cubicBezTo>
                <a:cubicBezTo>
                  <a:pt x="5118" y="4970"/>
                  <a:pt x="5108" y="4922"/>
                  <a:pt x="5111" y="4876"/>
                </a:cubicBezTo>
                <a:cubicBezTo>
                  <a:pt x="5113" y="4831"/>
                  <a:pt x="5109" y="4787"/>
                  <a:pt x="5168" y="4764"/>
                </a:cubicBezTo>
                <a:cubicBezTo>
                  <a:pt x="5215" y="4746"/>
                  <a:pt x="5224" y="4686"/>
                  <a:pt x="5196" y="4644"/>
                </a:cubicBezTo>
                <a:cubicBezTo>
                  <a:pt x="5182" y="4623"/>
                  <a:pt x="5166" y="4586"/>
                  <a:pt x="5198" y="4580"/>
                </a:cubicBezTo>
                <a:cubicBezTo>
                  <a:pt x="5268" y="4568"/>
                  <a:pt x="5287" y="4520"/>
                  <a:pt x="5310" y="4466"/>
                </a:cubicBezTo>
                <a:cubicBezTo>
                  <a:pt x="5328" y="4422"/>
                  <a:pt x="5409" y="4404"/>
                  <a:pt x="5430" y="4434"/>
                </a:cubicBezTo>
                <a:cubicBezTo>
                  <a:pt x="5472" y="4496"/>
                  <a:pt x="5487" y="4499"/>
                  <a:pt x="5555" y="4468"/>
                </a:cubicBezTo>
                <a:cubicBezTo>
                  <a:pt x="5580" y="4455"/>
                  <a:pt x="5612" y="4436"/>
                  <a:pt x="5627" y="4473"/>
                </a:cubicBezTo>
                <a:cubicBezTo>
                  <a:pt x="5640" y="4499"/>
                  <a:pt x="5610" y="4512"/>
                  <a:pt x="5587" y="4520"/>
                </a:cubicBezTo>
                <a:cubicBezTo>
                  <a:pt x="5562" y="4531"/>
                  <a:pt x="5545" y="4547"/>
                  <a:pt x="5546" y="4573"/>
                </a:cubicBezTo>
                <a:cubicBezTo>
                  <a:pt x="5550" y="4600"/>
                  <a:pt x="5576" y="4594"/>
                  <a:pt x="5596" y="4598"/>
                </a:cubicBezTo>
                <a:cubicBezTo>
                  <a:pt x="5642" y="4607"/>
                  <a:pt x="5677" y="4623"/>
                  <a:pt x="5663" y="4679"/>
                </a:cubicBezTo>
                <a:cubicBezTo>
                  <a:pt x="5657" y="4700"/>
                  <a:pt x="5668" y="4709"/>
                  <a:pt x="5687" y="4720"/>
                </a:cubicBezTo>
                <a:cubicBezTo>
                  <a:pt x="5731" y="4743"/>
                  <a:pt x="5756" y="4735"/>
                  <a:pt x="5793" y="4697"/>
                </a:cubicBezTo>
                <a:cubicBezTo>
                  <a:pt x="5842" y="4644"/>
                  <a:pt x="5887" y="4570"/>
                  <a:pt x="5982" y="4593"/>
                </a:cubicBezTo>
                <a:cubicBezTo>
                  <a:pt x="6005" y="4598"/>
                  <a:pt x="6026" y="4586"/>
                  <a:pt x="6033" y="4563"/>
                </a:cubicBezTo>
                <a:cubicBezTo>
                  <a:pt x="6040" y="4540"/>
                  <a:pt x="6042" y="4513"/>
                  <a:pt x="6024" y="4496"/>
                </a:cubicBezTo>
                <a:cubicBezTo>
                  <a:pt x="6006" y="4478"/>
                  <a:pt x="5983" y="4489"/>
                  <a:pt x="5962" y="4499"/>
                </a:cubicBezTo>
                <a:cubicBezTo>
                  <a:pt x="5902" y="4529"/>
                  <a:pt x="5830" y="4528"/>
                  <a:pt x="5795" y="4482"/>
                </a:cubicBezTo>
                <a:cubicBezTo>
                  <a:pt x="5777" y="4461"/>
                  <a:pt x="5760" y="4446"/>
                  <a:pt x="5737" y="4438"/>
                </a:cubicBezTo>
                <a:cubicBezTo>
                  <a:pt x="5726" y="4438"/>
                  <a:pt x="5717" y="4434"/>
                  <a:pt x="5705" y="4429"/>
                </a:cubicBezTo>
                <a:cubicBezTo>
                  <a:pt x="5717" y="4431"/>
                  <a:pt x="5726" y="4434"/>
                  <a:pt x="5737" y="4438"/>
                </a:cubicBezTo>
                <a:cubicBezTo>
                  <a:pt x="5788" y="4441"/>
                  <a:pt x="5820" y="4399"/>
                  <a:pt x="5858" y="4378"/>
                </a:cubicBezTo>
                <a:cubicBezTo>
                  <a:pt x="5931" y="4339"/>
                  <a:pt x="6012" y="4311"/>
                  <a:pt x="6070" y="4247"/>
                </a:cubicBezTo>
                <a:cubicBezTo>
                  <a:pt x="6093" y="4223"/>
                  <a:pt x="6121" y="4212"/>
                  <a:pt x="6149" y="4196"/>
                </a:cubicBezTo>
                <a:cubicBezTo>
                  <a:pt x="6170" y="4184"/>
                  <a:pt x="6188" y="4179"/>
                  <a:pt x="6197" y="4205"/>
                </a:cubicBezTo>
                <a:cubicBezTo>
                  <a:pt x="6204" y="4228"/>
                  <a:pt x="6205" y="4254"/>
                  <a:pt x="6170" y="4258"/>
                </a:cubicBezTo>
                <a:cubicBezTo>
                  <a:pt x="6151" y="4260"/>
                  <a:pt x="6126" y="4260"/>
                  <a:pt x="6126" y="4288"/>
                </a:cubicBezTo>
                <a:cubicBezTo>
                  <a:pt x="6124" y="4313"/>
                  <a:pt x="6147" y="4318"/>
                  <a:pt x="6167" y="4323"/>
                </a:cubicBezTo>
                <a:cubicBezTo>
                  <a:pt x="6186" y="4330"/>
                  <a:pt x="6204" y="4351"/>
                  <a:pt x="6188" y="4362"/>
                </a:cubicBezTo>
                <a:cubicBezTo>
                  <a:pt x="6140" y="4390"/>
                  <a:pt x="6146" y="4439"/>
                  <a:pt x="6128" y="4480"/>
                </a:cubicBezTo>
                <a:cubicBezTo>
                  <a:pt x="6098" y="4545"/>
                  <a:pt x="6116" y="4580"/>
                  <a:pt x="6186" y="4596"/>
                </a:cubicBezTo>
                <a:cubicBezTo>
                  <a:pt x="6213" y="4603"/>
                  <a:pt x="6241" y="4603"/>
                  <a:pt x="6269" y="4610"/>
                </a:cubicBezTo>
                <a:cubicBezTo>
                  <a:pt x="6343" y="4628"/>
                  <a:pt x="6412" y="4663"/>
                  <a:pt x="6468" y="4709"/>
                </a:cubicBezTo>
                <a:cubicBezTo>
                  <a:pt x="6509" y="4743"/>
                  <a:pt x="6547" y="4771"/>
                  <a:pt x="6598" y="4765"/>
                </a:cubicBezTo>
                <a:cubicBezTo>
                  <a:pt x="6642" y="4762"/>
                  <a:pt x="6682" y="4775"/>
                  <a:pt x="6708" y="4802"/>
                </a:cubicBezTo>
                <a:cubicBezTo>
                  <a:pt x="6746" y="4838"/>
                  <a:pt x="6801" y="4875"/>
                  <a:pt x="6792" y="4935"/>
                </a:cubicBezTo>
                <a:cubicBezTo>
                  <a:pt x="6785" y="4987"/>
                  <a:pt x="6808" y="4987"/>
                  <a:pt x="6843" y="4987"/>
                </a:cubicBezTo>
                <a:cubicBezTo>
                  <a:pt x="6870" y="4987"/>
                  <a:pt x="6894" y="4980"/>
                  <a:pt x="6919" y="4972"/>
                </a:cubicBezTo>
                <a:cubicBezTo>
                  <a:pt x="6986" y="4950"/>
                  <a:pt x="7072" y="5003"/>
                  <a:pt x="7083" y="5072"/>
                </a:cubicBezTo>
                <a:cubicBezTo>
                  <a:pt x="7088" y="5107"/>
                  <a:pt x="7102" y="5132"/>
                  <a:pt x="7143" y="5132"/>
                </a:cubicBezTo>
                <a:cubicBezTo>
                  <a:pt x="7222" y="5130"/>
                  <a:pt x="7289" y="5158"/>
                  <a:pt x="7347" y="5211"/>
                </a:cubicBezTo>
                <a:cubicBezTo>
                  <a:pt x="7379" y="5239"/>
                  <a:pt x="7416" y="5245"/>
                  <a:pt x="7458" y="5245"/>
                </a:cubicBezTo>
                <a:cubicBezTo>
                  <a:pt x="7548" y="5245"/>
                  <a:pt x="7582" y="5178"/>
                  <a:pt x="7624" y="5118"/>
                </a:cubicBezTo>
                <a:cubicBezTo>
                  <a:pt x="7649" y="5083"/>
                  <a:pt x="7668" y="5026"/>
                  <a:pt x="7714" y="5035"/>
                </a:cubicBezTo>
                <a:cubicBezTo>
                  <a:pt x="7760" y="5044"/>
                  <a:pt x="7756" y="5100"/>
                  <a:pt x="7760" y="5144"/>
                </a:cubicBezTo>
                <a:cubicBezTo>
                  <a:pt x="7765" y="5202"/>
                  <a:pt x="7816" y="5187"/>
                  <a:pt x="7853" y="5187"/>
                </a:cubicBezTo>
                <a:cubicBezTo>
                  <a:pt x="7894" y="5185"/>
                  <a:pt x="7881" y="5158"/>
                  <a:pt x="7871" y="5136"/>
                </a:cubicBezTo>
                <a:cubicBezTo>
                  <a:pt x="7864" y="5120"/>
                  <a:pt x="7864" y="5104"/>
                  <a:pt x="7874" y="5091"/>
                </a:cubicBezTo>
                <a:cubicBezTo>
                  <a:pt x="7901" y="5060"/>
                  <a:pt x="7892" y="5028"/>
                  <a:pt x="7881" y="4993"/>
                </a:cubicBezTo>
                <a:cubicBezTo>
                  <a:pt x="7867" y="4942"/>
                  <a:pt x="7851" y="4883"/>
                  <a:pt x="7904" y="4839"/>
                </a:cubicBezTo>
                <a:cubicBezTo>
                  <a:pt x="7916" y="4829"/>
                  <a:pt x="7943" y="4825"/>
                  <a:pt x="7931" y="4802"/>
                </a:cubicBezTo>
                <a:cubicBezTo>
                  <a:pt x="7922" y="4785"/>
                  <a:pt x="7901" y="4788"/>
                  <a:pt x="7881" y="4790"/>
                </a:cubicBezTo>
                <a:cubicBezTo>
                  <a:pt x="7841" y="4797"/>
                  <a:pt x="7800" y="4780"/>
                  <a:pt x="7783" y="4751"/>
                </a:cubicBezTo>
                <a:cubicBezTo>
                  <a:pt x="7754" y="4704"/>
                  <a:pt x="7712" y="4686"/>
                  <a:pt x="7666" y="4665"/>
                </a:cubicBezTo>
                <a:cubicBezTo>
                  <a:pt x="7617" y="4644"/>
                  <a:pt x="7568" y="4621"/>
                  <a:pt x="7525" y="4589"/>
                </a:cubicBezTo>
                <a:cubicBezTo>
                  <a:pt x="7492" y="4566"/>
                  <a:pt x="7462" y="4538"/>
                  <a:pt x="7450" y="4489"/>
                </a:cubicBezTo>
                <a:cubicBezTo>
                  <a:pt x="7434" y="4417"/>
                  <a:pt x="7407" y="4341"/>
                  <a:pt x="7309" y="4341"/>
                </a:cubicBezTo>
                <a:cubicBezTo>
                  <a:pt x="7279" y="4341"/>
                  <a:pt x="7270" y="4320"/>
                  <a:pt x="7279" y="4290"/>
                </a:cubicBezTo>
                <a:cubicBezTo>
                  <a:pt x="7287" y="4256"/>
                  <a:pt x="7305" y="4217"/>
                  <a:pt x="7298" y="4187"/>
                </a:cubicBezTo>
                <a:cubicBezTo>
                  <a:pt x="7287" y="4143"/>
                  <a:pt x="7305" y="4120"/>
                  <a:pt x="7333" y="4098"/>
                </a:cubicBezTo>
                <a:cubicBezTo>
                  <a:pt x="7360" y="4075"/>
                  <a:pt x="7390" y="4053"/>
                  <a:pt x="7416" y="4031"/>
                </a:cubicBezTo>
                <a:cubicBezTo>
                  <a:pt x="7460" y="3994"/>
                  <a:pt x="7457" y="3962"/>
                  <a:pt x="7407" y="3934"/>
                </a:cubicBezTo>
                <a:cubicBezTo>
                  <a:pt x="7393" y="3927"/>
                  <a:pt x="7370" y="3921"/>
                  <a:pt x="7377" y="3904"/>
                </a:cubicBezTo>
                <a:cubicBezTo>
                  <a:pt x="7397" y="3858"/>
                  <a:pt x="7370" y="3840"/>
                  <a:pt x="7339" y="3819"/>
                </a:cubicBezTo>
                <a:cubicBezTo>
                  <a:pt x="7307" y="3798"/>
                  <a:pt x="7265" y="3750"/>
                  <a:pt x="7250" y="3757"/>
                </a:cubicBezTo>
                <a:cubicBezTo>
                  <a:pt x="7176" y="3794"/>
                  <a:pt x="7143" y="3742"/>
                  <a:pt x="7097" y="3708"/>
                </a:cubicBezTo>
                <a:cubicBezTo>
                  <a:pt x="7067" y="3689"/>
                  <a:pt x="7062" y="3676"/>
                  <a:pt x="7081" y="3648"/>
                </a:cubicBezTo>
                <a:cubicBezTo>
                  <a:pt x="7092" y="3631"/>
                  <a:pt x="7099" y="3608"/>
                  <a:pt x="7081" y="3594"/>
                </a:cubicBezTo>
                <a:cubicBezTo>
                  <a:pt x="7046" y="3565"/>
                  <a:pt x="7055" y="3521"/>
                  <a:pt x="7042" y="3486"/>
                </a:cubicBezTo>
                <a:cubicBezTo>
                  <a:pt x="7030" y="3453"/>
                  <a:pt x="7048" y="3414"/>
                  <a:pt x="7062" y="3386"/>
                </a:cubicBezTo>
                <a:cubicBezTo>
                  <a:pt x="7071" y="3368"/>
                  <a:pt x="7102" y="3405"/>
                  <a:pt x="7125" y="3414"/>
                </a:cubicBezTo>
                <a:cubicBezTo>
                  <a:pt x="7166" y="3430"/>
                  <a:pt x="7182" y="3416"/>
                  <a:pt x="7183" y="3377"/>
                </a:cubicBezTo>
                <a:cubicBezTo>
                  <a:pt x="7183" y="3361"/>
                  <a:pt x="7175" y="3345"/>
                  <a:pt x="7176" y="3331"/>
                </a:cubicBezTo>
                <a:cubicBezTo>
                  <a:pt x="7185" y="3275"/>
                  <a:pt x="7169" y="3215"/>
                  <a:pt x="7236" y="3171"/>
                </a:cubicBezTo>
                <a:cubicBezTo>
                  <a:pt x="7284" y="3141"/>
                  <a:pt x="7321" y="3093"/>
                  <a:pt x="7368" y="3058"/>
                </a:cubicBezTo>
                <a:cubicBezTo>
                  <a:pt x="7437" y="3005"/>
                  <a:pt x="7497" y="2993"/>
                  <a:pt x="7575" y="3010"/>
                </a:cubicBezTo>
                <a:cubicBezTo>
                  <a:pt x="7617" y="3019"/>
                  <a:pt x="7668" y="3045"/>
                  <a:pt x="7705" y="3012"/>
                </a:cubicBezTo>
                <a:cubicBezTo>
                  <a:pt x="7735" y="2986"/>
                  <a:pt x="7754" y="2987"/>
                  <a:pt x="7783" y="3000"/>
                </a:cubicBezTo>
                <a:cubicBezTo>
                  <a:pt x="7823" y="3017"/>
                  <a:pt x="7851" y="3010"/>
                  <a:pt x="7864" y="2964"/>
                </a:cubicBezTo>
                <a:cubicBezTo>
                  <a:pt x="7876" y="2924"/>
                  <a:pt x="7913" y="2896"/>
                  <a:pt x="7946" y="2887"/>
                </a:cubicBezTo>
                <a:cubicBezTo>
                  <a:pt x="7996" y="2875"/>
                  <a:pt x="8012" y="2827"/>
                  <a:pt x="8045" y="2813"/>
                </a:cubicBezTo>
                <a:cubicBezTo>
                  <a:pt x="8079" y="2799"/>
                  <a:pt x="8128" y="2830"/>
                  <a:pt x="8172" y="2820"/>
                </a:cubicBezTo>
                <a:cubicBezTo>
                  <a:pt x="8177" y="2818"/>
                  <a:pt x="8186" y="2818"/>
                  <a:pt x="8190" y="2815"/>
                </a:cubicBezTo>
                <a:cubicBezTo>
                  <a:pt x="8232" y="2764"/>
                  <a:pt x="8299" y="2744"/>
                  <a:pt x="8346" y="2698"/>
                </a:cubicBezTo>
                <a:cubicBezTo>
                  <a:pt x="8369" y="2674"/>
                  <a:pt x="8362" y="2642"/>
                  <a:pt x="8341" y="2610"/>
                </a:cubicBezTo>
                <a:cubicBezTo>
                  <a:pt x="8324" y="2582"/>
                  <a:pt x="8304" y="2573"/>
                  <a:pt x="8267" y="258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984F1-DAAD-45FC-A94C-D4479541F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3E0F9-684B-424C-ADB9-5D365A09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81B9A-6642-F948-A5C1-FD27762A190D}" type="datetime4">
              <a:rPr lang="en-GB" smtClean="0"/>
              <a:t>04 May 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ABB99-92EB-475B-81D8-2DF074D9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Compusoft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D637A-206A-44DA-96AE-88BAB343D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Page </a:t>
            </a:r>
            <a:fld id="{27176C2F-36CD-4E24-9B70-D27E0C363FCB}" type="slidenum">
              <a:rPr lang="en-GB" smtClean="0">
                <a:latin typeface="+mn-lt"/>
              </a:rPr>
              <a:pPr algn="l"/>
              <a:t>‹Nr.›</a:t>
            </a:fld>
            <a:endParaRPr lang="en-GB"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F8FA9D-2210-5441-B38F-5D0DC79E0DBF}"/>
              </a:ext>
            </a:extLst>
          </p:cNvPr>
          <p:cNvCxnSpPr/>
          <p:nvPr userDrawn="1"/>
        </p:nvCxnSpPr>
        <p:spPr>
          <a:xfrm>
            <a:off x="11168627" y="292608"/>
            <a:ext cx="0" cy="18288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929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p NorthAme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E1084254-268B-7E4F-8C33-7A35E6E622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3124" y="0"/>
            <a:ext cx="11748342" cy="6858000"/>
          </a:xfrm>
          <a:custGeom>
            <a:avLst/>
            <a:gdLst>
              <a:gd name="T0" fmla="*/ 7823 w 10795"/>
              <a:gd name="T1" fmla="*/ 5874 h 6303"/>
              <a:gd name="T2" fmla="*/ 8066 w 10795"/>
              <a:gd name="T3" fmla="*/ 6122 h 6303"/>
              <a:gd name="T4" fmla="*/ 7224 w 10795"/>
              <a:gd name="T5" fmla="*/ 5645 h 6303"/>
              <a:gd name="T6" fmla="*/ 6547 w 10795"/>
              <a:gd name="T7" fmla="*/ 5546 h 6303"/>
              <a:gd name="T8" fmla="*/ 3824 w 10795"/>
              <a:gd name="T9" fmla="*/ 6214 h 6303"/>
              <a:gd name="T10" fmla="*/ 3373 w 10795"/>
              <a:gd name="T11" fmla="*/ 5994 h 6303"/>
              <a:gd name="T12" fmla="*/ 2761 w 10795"/>
              <a:gd name="T13" fmla="*/ 5039 h 6303"/>
              <a:gd name="T14" fmla="*/ 2136 w 10795"/>
              <a:gd name="T15" fmla="*/ 4547 h 6303"/>
              <a:gd name="T16" fmla="*/ 2315 w 10795"/>
              <a:gd name="T17" fmla="*/ 5146 h 6303"/>
              <a:gd name="T18" fmla="*/ 1403 w 10795"/>
              <a:gd name="T19" fmla="*/ 3555 h 6303"/>
              <a:gd name="T20" fmla="*/ 907 w 10795"/>
              <a:gd name="T21" fmla="*/ 2960 h 6303"/>
              <a:gd name="T22" fmla="*/ 816 w 10795"/>
              <a:gd name="T23" fmla="*/ 817 h 6303"/>
              <a:gd name="T24" fmla="*/ 0 w 10795"/>
              <a:gd name="T25" fmla="*/ 21 h 6303"/>
              <a:gd name="T26" fmla="*/ 4247 w 10795"/>
              <a:gd name="T27" fmla="*/ 139 h 6303"/>
              <a:gd name="T28" fmla="*/ 4391 w 10795"/>
              <a:gd name="T29" fmla="*/ 0 h 6303"/>
              <a:gd name="T30" fmla="*/ 6982 w 10795"/>
              <a:gd name="T31" fmla="*/ 23 h 6303"/>
              <a:gd name="T32" fmla="*/ 10103 w 10795"/>
              <a:gd name="T33" fmla="*/ 1 h 6303"/>
              <a:gd name="T34" fmla="*/ 8780 w 10795"/>
              <a:gd name="T35" fmla="*/ 826 h 6303"/>
              <a:gd name="T36" fmla="*/ 8988 w 10795"/>
              <a:gd name="T37" fmla="*/ 1325 h 6303"/>
              <a:gd name="T38" fmla="*/ 9594 w 10795"/>
              <a:gd name="T39" fmla="*/ 1466 h 6303"/>
              <a:gd name="T40" fmla="*/ 8963 w 10795"/>
              <a:gd name="T41" fmla="*/ 1781 h 6303"/>
              <a:gd name="T42" fmla="*/ 8353 w 10795"/>
              <a:gd name="T43" fmla="*/ 1801 h 6303"/>
              <a:gd name="T44" fmla="*/ 8057 w 10795"/>
              <a:gd name="T45" fmla="*/ 2204 h 6303"/>
              <a:gd name="T46" fmla="*/ 7410 w 10795"/>
              <a:gd name="T47" fmla="*/ 2937 h 6303"/>
              <a:gd name="T48" fmla="*/ 7321 w 10795"/>
              <a:gd name="T49" fmla="*/ 2796 h 6303"/>
              <a:gd name="T50" fmla="*/ 7259 w 10795"/>
              <a:gd name="T51" fmla="*/ 2955 h 6303"/>
              <a:gd name="T52" fmla="*/ 7356 w 10795"/>
              <a:gd name="T53" fmla="*/ 3231 h 6303"/>
              <a:gd name="T54" fmla="*/ 7153 w 10795"/>
              <a:gd name="T55" fmla="*/ 3569 h 6303"/>
              <a:gd name="T56" fmla="*/ 6679 w 10795"/>
              <a:gd name="T57" fmla="*/ 4672 h 6303"/>
              <a:gd name="T58" fmla="*/ 6477 w 10795"/>
              <a:gd name="T59" fmla="*/ 4677 h 6303"/>
              <a:gd name="T60" fmla="*/ 5773 w 10795"/>
              <a:gd name="T61" fmla="*/ 4263 h 6303"/>
              <a:gd name="T62" fmla="*/ 5622 w 10795"/>
              <a:gd name="T63" fmla="*/ 4256 h 6303"/>
              <a:gd name="T64" fmla="*/ 5175 w 10795"/>
              <a:gd name="T65" fmla="*/ 4367 h 6303"/>
              <a:gd name="T66" fmla="*/ 4485 w 10795"/>
              <a:gd name="T67" fmla="*/ 4582 h 6303"/>
              <a:gd name="T68" fmla="*/ 5175 w 10795"/>
              <a:gd name="T69" fmla="*/ 6107 h 6303"/>
              <a:gd name="T70" fmla="*/ 5756 w 10795"/>
              <a:gd name="T71" fmla="*/ 5948 h 6303"/>
              <a:gd name="T72" fmla="*/ 3829 w 10795"/>
              <a:gd name="T73" fmla="*/ 6218 h 6303"/>
              <a:gd name="T74" fmla="*/ 5374 w 10795"/>
              <a:gd name="T75" fmla="*/ 5860 h 6303"/>
              <a:gd name="T76" fmla="*/ 2671 w 10795"/>
              <a:gd name="T77" fmla="*/ 5329 h 6303"/>
              <a:gd name="T78" fmla="*/ 10277 w 10795"/>
              <a:gd name="T79" fmla="*/ 810 h 6303"/>
              <a:gd name="T80" fmla="*/ 9840 w 10795"/>
              <a:gd name="T81" fmla="*/ 969 h 6303"/>
              <a:gd name="T82" fmla="*/ 10487 w 10795"/>
              <a:gd name="T83" fmla="*/ 1321 h 6303"/>
              <a:gd name="T84" fmla="*/ 4211 w 10795"/>
              <a:gd name="T85" fmla="*/ 68 h 6303"/>
              <a:gd name="T86" fmla="*/ 6975 w 10795"/>
              <a:gd name="T87" fmla="*/ 3 h 6303"/>
              <a:gd name="T88" fmla="*/ 5793 w 10795"/>
              <a:gd name="T89" fmla="*/ 4252 h 6303"/>
              <a:gd name="T90" fmla="*/ 7250 w 10795"/>
              <a:gd name="T91" fmla="*/ 3093 h 6303"/>
              <a:gd name="T92" fmla="*/ 7835 w 10795"/>
              <a:gd name="T93" fmla="*/ 1364 h 6303"/>
              <a:gd name="T94" fmla="*/ 7763 w 10795"/>
              <a:gd name="T95" fmla="*/ 1417 h 6303"/>
              <a:gd name="T96" fmla="*/ 5456 w 10795"/>
              <a:gd name="T97" fmla="*/ 4283 h 6303"/>
              <a:gd name="T98" fmla="*/ 6018 w 10795"/>
              <a:gd name="T99" fmla="*/ 4293 h 6303"/>
              <a:gd name="T100" fmla="*/ 7227 w 10795"/>
              <a:gd name="T101" fmla="*/ 2941 h 6303"/>
              <a:gd name="T102" fmla="*/ 7250 w 10795"/>
              <a:gd name="T103" fmla="*/ 1774 h 6303"/>
              <a:gd name="T104" fmla="*/ 7238 w 10795"/>
              <a:gd name="T105" fmla="*/ 1847 h 6303"/>
              <a:gd name="T106" fmla="*/ 7196 w 10795"/>
              <a:gd name="T107" fmla="*/ 1884 h 6303"/>
              <a:gd name="T108" fmla="*/ 6343 w 10795"/>
              <a:gd name="T109" fmla="*/ 1510 h 6303"/>
              <a:gd name="T110" fmla="*/ 6057 w 10795"/>
              <a:gd name="T111" fmla="*/ 1683 h 6303"/>
              <a:gd name="T112" fmla="*/ 6251 w 10795"/>
              <a:gd name="T113" fmla="*/ 1436 h 6303"/>
              <a:gd name="T114" fmla="*/ 5130 w 10795"/>
              <a:gd name="T115" fmla="*/ 1343 h 6303"/>
              <a:gd name="T116" fmla="*/ 6165 w 10795"/>
              <a:gd name="T117" fmla="*/ 1263 h 6303"/>
              <a:gd name="T118" fmla="*/ 5481 w 10795"/>
              <a:gd name="T119" fmla="*/ 1064 h 6303"/>
              <a:gd name="T120" fmla="*/ 4539 w 10795"/>
              <a:gd name="T121" fmla="*/ 368 h 6303"/>
              <a:gd name="T122" fmla="*/ 832 w 10795"/>
              <a:gd name="T123" fmla="*/ 854 h 6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795" h="6303">
                <a:moveTo>
                  <a:pt x="1360" y="3652"/>
                </a:moveTo>
                <a:cubicBezTo>
                  <a:pt x="1359" y="3632"/>
                  <a:pt x="1357" y="3631"/>
                  <a:pt x="1373" y="3622"/>
                </a:cubicBezTo>
                <a:cubicBezTo>
                  <a:pt x="1401" y="3622"/>
                  <a:pt x="1366" y="3647"/>
                  <a:pt x="1360" y="3652"/>
                </a:cubicBezTo>
                <a:close/>
                <a:moveTo>
                  <a:pt x="8353" y="6015"/>
                </a:moveTo>
                <a:cubicBezTo>
                  <a:pt x="8327" y="5976"/>
                  <a:pt x="8311" y="5939"/>
                  <a:pt x="8258" y="5971"/>
                </a:cubicBezTo>
                <a:cubicBezTo>
                  <a:pt x="8195" y="5957"/>
                  <a:pt x="8131" y="5837"/>
                  <a:pt x="8048" y="5886"/>
                </a:cubicBezTo>
                <a:cubicBezTo>
                  <a:pt x="7976" y="5872"/>
                  <a:pt x="7909" y="5929"/>
                  <a:pt x="7823" y="5874"/>
                </a:cubicBezTo>
                <a:cubicBezTo>
                  <a:pt x="7761" y="5846"/>
                  <a:pt x="7629" y="5943"/>
                  <a:pt x="7772" y="5909"/>
                </a:cubicBezTo>
                <a:cubicBezTo>
                  <a:pt x="7846" y="5899"/>
                  <a:pt x="7788" y="5982"/>
                  <a:pt x="7805" y="6017"/>
                </a:cubicBezTo>
                <a:cubicBezTo>
                  <a:pt x="7821" y="6034"/>
                  <a:pt x="7900" y="6061"/>
                  <a:pt x="7842" y="6075"/>
                </a:cubicBezTo>
                <a:cubicBezTo>
                  <a:pt x="7768" y="6158"/>
                  <a:pt x="7555" y="5978"/>
                  <a:pt x="7576" y="6101"/>
                </a:cubicBezTo>
                <a:cubicBezTo>
                  <a:pt x="7670" y="6161"/>
                  <a:pt x="7816" y="6137"/>
                  <a:pt x="7946" y="6119"/>
                </a:cubicBezTo>
                <a:cubicBezTo>
                  <a:pt x="7951" y="6191"/>
                  <a:pt x="7996" y="6255"/>
                  <a:pt x="8033" y="6156"/>
                </a:cubicBezTo>
                <a:cubicBezTo>
                  <a:pt x="8073" y="6142"/>
                  <a:pt x="8003" y="6103"/>
                  <a:pt x="8066" y="6122"/>
                </a:cubicBezTo>
                <a:cubicBezTo>
                  <a:pt x="8117" y="6078"/>
                  <a:pt x="8158" y="6152"/>
                  <a:pt x="8207" y="6084"/>
                </a:cubicBezTo>
                <a:cubicBezTo>
                  <a:pt x="8302" y="6108"/>
                  <a:pt x="8545" y="6128"/>
                  <a:pt x="8353" y="6015"/>
                </a:cubicBezTo>
                <a:close/>
                <a:moveTo>
                  <a:pt x="7277" y="6124"/>
                </a:moveTo>
                <a:cubicBezTo>
                  <a:pt x="7077" y="6041"/>
                  <a:pt x="6959" y="6096"/>
                  <a:pt x="7187" y="6207"/>
                </a:cubicBezTo>
                <a:cubicBezTo>
                  <a:pt x="7218" y="6221"/>
                  <a:pt x="7225" y="6175"/>
                  <a:pt x="7245" y="6163"/>
                </a:cubicBezTo>
                <a:cubicBezTo>
                  <a:pt x="7292" y="6195"/>
                  <a:pt x="7359" y="6154"/>
                  <a:pt x="7277" y="6124"/>
                </a:cubicBezTo>
                <a:close/>
                <a:moveTo>
                  <a:pt x="7224" y="5645"/>
                </a:moveTo>
                <a:cubicBezTo>
                  <a:pt x="7114" y="5507"/>
                  <a:pt x="6988" y="5530"/>
                  <a:pt x="6855" y="5493"/>
                </a:cubicBezTo>
                <a:cubicBezTo>
                  <a:pt x="6928" y="5493"/>
                  <a:pt x="6796" y="5416"/>
                  <a:pt x="6769" y="5428"/>
                </a:cubicBezTo>
                <a:cubicBezTo>
                  <a:pt x="6690" y="5391"/>
                  <a:pt x="6667" y="5442"/>
                  <a:pt x="6616" y="5400"/>
                </a:cubicBezTo>
                <a:cubicBezTo>
                  <a:pt x="6579" y="5439"/>
                  <a:pt x="6538" y="5370"/>
                  <a:pt x="6459" y="5403"/>
                </a:cubicBezTo>
                <a:cubicBezTo>
                  <a:pt x="6314" y="5381"/>
                  <a:pt x="6017" y="5687"/>
                  <a:pt x="6209" y="5583"/>
                </a:cubicBezTo>
                <a:cubicBezTo>
                  <a:pt x="6297" y="5569"/>
                  <a:pt x="6440" y="5396"/>
                  <a:pt x="6565" y="5495"/>
                </a:cubicBezTo>
                <a:cubicBezTo>
                  <a:pt x="6529" y="5520"/>
                  <a:pt x="6478" y="5502"/>
                  <a:pt x="6547" y="5546"/>
                </a:cubicBezTo>
                <a:cubicBezTo>
                  <a:pt x="6692" y="5569"/>
                  <a:pt x="6871" y="5590"/>
                  <a:pt x="7003" y="5663"/>
                </a:cubicBezTo>
                <a:cubicBezTo>
                  <a:pt x="6989" y="5804"/>
                  <a:pt x="7210" y="5726"/>
                  <a:pt x="7208" y="5811"/>
                </a:cubicBezTo>
                <a:cubicBezTo>
                  <a:pt x="6944" y="5966"/>
                  <a:pt x="7497" y="5849"/>
                  <a:pt x="7594" y="5863"/>
                </a:cubicBezTo>
                <a:cubicBezTo>
                  <a:pt x="7664" y="5793"/>
                  <a:pt x="7301" y="5682"/>
                  <a:pt x="7224" y="5645"/>
                </a:cubicBezTo>
                <a:close/>
                <a:moveTo>
                  <a:pt x="3819" y="6214"/>
                </a:moveTo>
                <a:cubicBezTo>
                  <a:pt x="3821" y="6218"/>
                  <a:pt x="3824" y="6218"/>
                  <a:pt x="3828" y="6216"/>
                </a:cubicBezTo>
                <a:cubicBezTo>
                  <a:pt x="3827" y="6215"/>
                  <a:pt x="3825" y="6214"/>
                  <a:pt x="3824" y="6214"/>
                </a:cubicBezTo>
                <a:lnTo>
                  <a:pt x="3818" y="6210"/>
                </a:lnTo>
                <a:cubicBezTo>
                  <a:pt x="3816" y="6210"/>
                  <a:pt x="3816" y="6212"/>
                  <a:pt x="3819" y="6214"/>
                </a:cubicBezTo>
                <a:close/>
                <a:moveTo>
                  <a:pt x="3831" y="6214"/>
                </a:moveTo>
                <a:lnTo>
                  <a:pt x="3826" y="6211"/>
                </a:lnTo>
                <a:cubicBezTo>
                  <a:pt x="3823" y="6210"/>
                  <a:pt x="3819" y="6209"/>
                  <a:pt x="3818" y="6210"/>
                </a:cubicBezTo>
                <a:lnTo>
                  <a:pt x="3796" y="6195"/>
                </a:lnTo>
                <a:lnTo>
                  <a:pt x="3373" y="5994"/>
                </a:lnTo>
                <a:lnTo>
                  <a:pt x="3255" y="5818"/>
                </a:lnTo>
                <a:lnTo>
                  <a:pt x="3248" y="5758"/>
                </a:lnTo>
                <a:lnTo>
                  <a:pt x="3325" y="5730"/>
                </a:lnTo>
                <a:lnTo>
                  <a:pt x="3174" y="5432"/>
                </a:lnTo>
                <a:lnTo>
                  <a:pt x="3001" y="5169"/>
                </a:lnTo>
                <a:lnTo>
                  <a:pt x="2902" y="5088"/>
                </a:lnTo>
                <a:lnTo>
                  <a:pt x="2761" y="5039"/>
                </a:lnTo>
                <a:lnTo>
                  <a:pt x="2712" y="4989"/>
                </a:lnTo>
                <a:lnTo>
                  <a:pt x="2737" y="4891"/>
                </a:lnTo>
                <a:lnTo>
                  <a:pt x="2553" y="4676"/>
                </a:lnTo>
                <a:lnTo>
                  <a:pt x="2296" y="4529"/>
                </a:lnTo>
                <a:lnTo>
                  <a:pt x="2296" y="4438"/>
                </a:lnTo>
                <a:lnTo>
                  <a:pt x="1989" y="4339"/>
                </a:lnTo>
                <a:lnTo>
                  <a:pt x="2136" y="4547"/>
                </a:lnTo>
                <a:lnTo>
                  <a:pt x="2247" y="4669"/>
                </a:lnTo>
                <a:lnTo>
                  <a:pt x="2529" y="5134"/>
                </a:lnTo>
                <a:lnTo>
                  <a:pt x="2590" y="5213"/>
                </a:lnTo>
                <a:lnTo>
                  <a:pt x="2640" y="5261"/>
                </a:lnTo>
                <a:lnTo>
                  <a:pt x="2631" y="5338"/>
                </a:lnTo>
                <a:lnTo>
                  <a:pt x="2604" y="5386"/>
                </a:lnTo>
                <a:lnTo>
                  <a:pt x="2315" y="5146"/>
                </a:lnTo>
                <a:lnTo>
                  <a:pt x="1996" y="4736"/>
                </a:lnTo>
                <a:lnTo>
                  <a:pt x="1898" y="4399"/>
                </a:lnTo>
                <a:lnTo>
                  <a:pt x="1616" y="3847"/>
                </a:lnTo>
                <a:lnTo>
                  <a:pt x="1371" y="3597"/>
                </a:lnTo>
                <a:lnTo>
                  <a:pt x="1383" y="3580"/>
                </a:lnTo>
                <a:lnTo>
                  <a:pt x="1408" y="3604"/>
                </a:lnTo>
                <a:lnTo>
                  <a:pt x="1403" y="3555"/>
                </a:lnTo>
                <a:lnTo>
                  <a:pt x="1244" y="3555"/>
                </a:lnTo>
                <a:lnTo>
                  <a:pt x="1152" y="3525"/>
                </a:lnTo>
                <a:lnTo>
                  <a:pt x="1054" y="3298"/>
                </a:lnTo>
                <a:lnTo>
                  <a:pt x="1036" y="3285"/>
                </a:lnTo>
                <a:lnTo>
                  <a:pt x="981" y="3174"/>
                </a:lnTo>
                <a:lnTo>
                  <a:pt x="932" y="3088"/>
                </a:lnTo>
                <a:lnTo>
                  <a:pt x="907" y="2960"/>
                </a:lnTo>
                <a:lnTo>
                  <a:pt x="828" y="2985"/>
                </a:lnTo>
                <a:lnTo>
                  <a:pt x="717" y="2664"/>
                </a:lnTo>
                <a:lnTo>
                  <a:pt x="578" y="999"/>
                </a:lnTo>
                <a:lnTo>
                  <a:pt x="823" y="934"/>
                </a:lnTo>
                <a:lnTo>
                  <a:pt x="578" y="971"/>
                </a:lnTo>
                <a:lnTo>
                  <a:pt x="818" y="909"/>
                </a:lnTo>
                <a:lnTo>
                  <a:pt x="816" y="817"/>
                </a:lnTo>
                <a:lnTo>
                  <a:pt x="689" y="722"/>
                </a:lnTo>
                <a:lnTo>
                  <a:pt x="620" y="666"/>
                </a:lnTo>
                <a:lnTo>
                  <a:pt x="594" y="574"/>
                </a:lnTo>
                <a:lnTo>
                  <a:pt x="448" y="523"/>
                </a:lnTo>
                <a:lnTo>
                  <a:pt x="370" y="474"/>
                </a:lnTo>
                <a:lnTo>
                  <a:pt x="241" y="403"/>
                </a:lnTo>
                <a:lnTo>
                  <a:pt x="0" y="21"/>
                </a:lnTo>
                <a:lnTo>
                  <a:pt x="2" y="0"/>
                </a:lnTo>
                <a:lnTo>
                  <a:pt x="4183" y="0"/>
                </a:lnTo>
                <a:cubicBezTo>
                  <a:pt x="4185" y="26"/>
                  <a:pt x="4192" y="44"/>
                  <a:pt x="4203" y="58"/>
                </a:cubicBezTo>
                <a:cubicBezTo>
                  <a:pt x="4202" y="57"/>
                  <a:pt x="4200" y="56"/>
                  <a:pt x="4198" y="54"/>
                </a:cubicBezTo>
                <a:cubicBezTo>
                  <a:pt x="4203" y="60"/>
                  <a:pt x="4207" y="64"/>
                  <a:pt x="4211" y="70"/>
                </a:cubicBezTo>
                <a:lnTo>
                  <a:pt x="4211" y="68"/>
                </a:lnTo>
                <a:cubicBezTo>
                  <a:pt x="4226" y="88"/>
                  <a:pt x="4241" y="105"/>
                  <a:pt x="4247" y="139"/>
                </a:cubicBezTo>
                <a:cubicBezTo>
                  <a:pt x="4308" y="139"/>
                  <a:pt x="4240" y="241"/>
                  <a:pt x="4315" y="215"/>
                </a:cubicBezTo>
                <a:cubicBezTo>
                  <a:pt x="4400" y="125"/>
                  <a:pt x="4379" y="326"/>
                  <a:pt x="4430" y="312"/>
                </a:cubicBezTo>
                <a:cubicBezTo>
                  <a:pt x="4478" y="305"/>
                  <a:pt x="4414" y="738"/>
                  <a:pt x="4508" y="505"/>
                </a:cubicBezTo>
                <a:cubicBezTo>
                  <a:pt x="4525" y="488"/>
                  <a:pt x="4497" y="532"/>
                  <a:pt x="4513" y="530"/>
                </a:cubicBezTo>
                <a:cubicBezTo>
                  <a:pt x="4520" y="521"/>
                  <a:pt x="4552" y="537"/>
                  <a:pt x="4530" y="505"/>
                </a:cubicBezTo>
                <a:cubicBezTo>
                  <a:pt x="4550" y="495"/>
                  <a:pt x="4567" y="532"/>
                  <a:pt x="4576" y="509"/>
                </a:cubicBezTo>
                <a:cubicBezTo>
                  <a:pt x="4520" y="366"/>
                  <a:pt x="4463" y="169"/>
                  <a:pt x="4391" y="0"/>
                </a:cubicBezTo>
                <a:lnTo>
                  <a:pt x="6482" y="0"/>
                </a:lnTo>
                <a:lnTo>
                  <a:pt x="6651" y="204"/>
                </a:lnTo>
                <a:lnTo>
                  <a:pt x="6868" y="303"/>
                </a:lnTo>
                <a:lnTo>
                  <a:pt x="7007" y="102"/>
                </a:lnTo>
                <a:lnTo>
                  <a:pt x="6981" y="26"/>
                </a:lnTo>
                <a:lnTo>
                  <a:pt x="6982" y="26"/>
                </a:lnTo>
                <a:lnTo>
                  <a:pt x="6982" y="23"/>
                </a:lnTo>
                <a:lnTo>
                  <a:pt x="6982" y="21"/>
                </a:lnTo>
                <a:cubicBezTo>
                  <a:pt x="6982" y="22"/>
                  <a:pt x="6981" y="22"/>
                  <a:pt x="6981" y="23"/>
                </a:cubicBezTo>
                <a:lnTo>
                  <a:pt x="6981" y="23"/>
                </a:lnTo>
                <a:lnTo>
                  <a:pt x="6977" y="14"/>
                </a:lnTo>
                <a:cubicBezTo>
                  <a:pt x="6979" y="14"/>
                  <a:pt x="6979" y="16"/>
                  <a:pt x="6981" y="16"/>
                </a:cubicBezTo>
                <a:lnTo>
                  <a:pt x="6981" y="1"/>
                </a:lnTo>
                <a:lnTo>
                  <a:pt x="10103" y="1"/>
                </a:lnTo>
                <a:lnTo>
                  <a:pt x="10168" y="97"/>
                </a:lnTo>
                <a:lnTo>
                  <a:pt x="9918" y="324"/>
                </a:lnTo>
                <a:lnTo>
                  <a:pt x="9386" y="622"/>
                </a:lnTo>
                <a:lnTo>
                  <a:pt x="8575" y="738"/>
                </a:lnTo>
                <a:lnTo>
                  <a:pt x="8392" y="861"/>
                </a:lnTo>
                <a:lnTo>
                  <a:pt x="8082" y="1309"/>
                </a:lnTo>
                <a:lnTo>
                  <a:pt x="8780" y="826"/>
                </a:lnTo>
                <a:lnTo>
                  <a:pt x="8887" y="1034"/>
                </a:lnTo>
                <a:lnTo>
                  <a:pt x="8681" y="1064"/>
                </a:lnTo>
                <a:lnTo>
                  <a:pt x="8801" y="1152"/>
                </a:lnTo>
                <a:lnTo>
                  <a:pt x="8901" y="1166"/>
                </a:lnTo>
                <a:lnTo>
                  <a:pt x="8827" y="1300"/>
                </a:lnTo>
                <a:lnTo>
                  <a:pt x="8926" y="1263"/>
                </a:lnTo>
                <a:lnTo>
                  <a:pt x="8988" y="1325"/>
                </a:lnTo>
                <a:lnTo>
                  <a:pt x="9018" y="1320"/>
                </a:lnTo>
                <a:lnTo>
                  <a:pt x="8914" y="1369"/>
                </a:lnTo>
                <a:lnTo>
                  <a:pt x="9324" y="1533"/>
                </a:lnTo>
                <a:lnTo>
                  <a:pt x="9520" y="1290"/>
                </a:lnTo>
                <a:lnTo>
                  <a:pt x="9539" y="1367"/>
                </a:lnTo>
                <a:lnTo>
                  <a:pt x="9594" y="1429"/>
                </a:lnTo>
                <a:lnTo>
                  <a:pt x="9594" y="1466"/>
                </a:lnTo>
                <a:lnTo>
                  <a:pt x="9594" y="1515"/>
                </a:lnTo>
                <a:lnTo>
                  <a:pt x="9551" y="1499"/>
                </a:lnTo>
                <a:lnTo>
                  <a:pt x="9569" y="1526"/>
                </a:lnTo>
                <a:lnTo>
                  <a:pt x="9442" y="1538"/>
                </a:lnTo>
                <a:lnTo>
                  <a:pt x="9398" y="1647"/>
                </a:lnTo>
                <a:lnTo>
                  <a:pt x="9204" y="1702"/>
                </a:lnTo>
                <a:lnTo>
                  <a:pt x="8963" y="1781"/>
                </a:lnTo>
                <a:lnTo>
                  <a:pt x="8810" y="1993"/>
                </a:lnTo>
                <a:lnTo>
                  <a:pt x="8751" y="1760"/>
                </a:lnTo>
                <a:lnTo>
                  <a:pt x="9120" y="1600"/>
                </a:lnTo>
                <a:lnTo>
                  <a:pt x="8984" y="1503"/>
                </a:lnTo>
                <a:lnTo>
                  <a:pt x="8614" y="1737"/>
                </a:lnTo>
                <a:lnTo>
                  <a:pt x="8570" y="1639"/>
                </a:lnTo>
                <a:lnTo>
                  <a:pt x="8353" y="1801"/>
                </a:lnTo>
                <a:lnTo>
                  <a:pt x="8136" y="1949"/>
                </a:lnTo>
                <a:lnTo>
                  <a:pt x="8013" y="2032"/>
                </a:lnTo>
                <a:lnTo>
                  <a:pt x="8001" y="2062"/>
                </a:lnTo>
                <a:lnTo>
                  <a:pt x="8122" y="2074"/>
                </a:lnTo>
                <a:lnTo>
                  <a:pt x="8098" y="2086"/>
                </a:lnTo>
                <a:lnTo>
                  <a:pt x="8080" y="2118"/>
                </a:lnTo>
                <a:lnTo>
                  <a:pt x="8057" y="2204"/>
                </a:lnTo>
                <a:lnTo>
                  <a:pt x="8073" y="2299"/>
                </a:lnTo>
                <a:lnTo>
                  <a:pt x="8011" y="2349"/>
                </a:lnTo>
                <a:lnTo>
                  <a:pt x="7717" y="2423"/>
                </a:lnTo>
                <a:lnTo>
                  <a:pt x="7895" y="2440"/>
                </a:lnTo>
                <a:lnTo>
                  <a:pt x="7583" y="2728"/>
                </a:lnTo>
                <a:lnTo>
                  <a:pt x="7472" y="2967"/>
                </a:lnTo>
                <a:lnTo>
                  <a:pt x="7410" y="2937"/>
                </a:lnTo>
                <a:lnTo>
                  <a:pt x="7465" y="2980"/>
                </a:lnTo>
                <a:lnTo>
                  <a:pt x="7423" y="3046"/>
                </a:lnTo>
                <a:lnTo>
                  <a:pt x="7418" y="2967"/>
                </a:lnTo>
                <a:lnTo>
                  <a:pt x="7381" y="2937"/>
                </a:lnTo>
                <a:lnTo>
                  <a:pt x="7363" y="2907"/>
                </a:lnTo>
                <a:lnTo>
                  <a:pt x="7363" y="2883"/>
                </a:lnTo>
                <a:lnTo>
                  <a:pt x="7321" y="2796"/>
                </a:lnTo>
                <a:lnTo>
                  <a:pt x="7345" y="2772"/>
                </a:lnTo>
                <a:lnTo>
                  <a:pt x="7333" y="2742"/>
                </a:lnTo>
                <a:lnTo>
                  <a:pt x="7296" y="2791"/>
                </a:lnTo>
                <a:lnTo>
                  <a:pt x="7271" y="2828"/>
                </a:lnTo>
                <a:lnTo>
                  <a:pt x="7266" y="2858"/>
                </a:lnTo>
                <a:lnTo>
                  <a:pt x="7229" y="2900"/>
                </a:lnTo>
                <a:lnTo>
                  <a:pt x="7259" y="2955"/>
                </a:lnTo>
                <a:lnTo>
                  <a:pt x="7314" y="3000"/>
                </a:lnTo>
                <a:lnTo>
                  <a:pt x="7275" y="3047"/>
                </a:lnTo>
                <a:lnTo>
                  <a:pt x="7308" y="3081"/>
                </a:lnTo>
                <a:lnTo>
                  <a:pt x="7314" y="3158"/>
                </a:lnTo>
                <a:lnTo>
                  <a:pt x="7271" y="3146"/>
                </a:lnTo>
                <a:lnTo>
                  <a:pt x="7351" y="3176"/>
                </a:lnTo>
                <a:lnTo>
                  <a:pt x="7356" y="3231"/>
                </a:lnTo>
                <a:lnTo>
                  <a:pt x="7356" y="3305"/>
                </a:lnTo>
                <a:lnTo>
                  <a:pt x="7365" y="3400"/>
                </a:lnTo>
                <a:lnTo>
                  <a:pt x="7261" y="3402"/>
                </a:lnTo>
                <a:lnTo>
                  <a:pt x="7247" y="3477"/>
                </a:lnTo>
                <a:lnTo>
                  <a:pt x="7227" y="3511"/>
                </a:lnTo>
                <a:lnTo>
                  <a:pt x="7296" y="3528"/>
                </a:lnTo>
                <a:lnTo>
                  <a:pt x="7153" y="3569"/>
                </a:lnTo>
                <a:lnTo>
                  <a:pt x="6945" y="3743"/>
                </a:lnTo>
                <a:lnTo>
                  <a:pt x="6704" y="3902"/>
                </a:lnTo>
                <a:lnTo>
                  <a:pt x="6605" y="4161"/>
                </a:lnTo>
                <a:lnTo>
                  <a:pt x="6734" y="4573"/>
                </a:lnTo>
                <a:lnTo>
                  <a:pt x="6746" y="4672"/>
                </a:lnTo>
                <a:lnTo>
                  <a:pt x="6709" y="4672"/>
                </a:lnTo>
                <a:lnTo>
                  <a:pt x="6679" y="4672"/>
                </a:lnTo>
                <a:lnTo>
                  <a:pt x="6709" y="4722"/>
                </a:lnTo>
                <a:lnTo>
                  <a:pt x="6751" y="4704"/>
                </a:lnTo>
                <a:lnTo>
                  <a:pt x="6764" y="4734"/>
                </a:lnTo>
                <a:lnTo>
                  <a:pt x="6630" y="4924"/>
                </a:lnTo>
                <a:lnTo>
                  <a:pt x="6612" y="4954"/>
                </a:lnTo>
                <a:lnTo>
                  <a:pt x="6514" y="4868"/>
                </a:lnTo>
                <a:lnTo>
                  <a:pt x="6477" y="4677"/>
                </a:lnTo>
                <a:lnTo>
                  <a:pt x="6415" y="4665"/>
                </a:lnTo>
                <a:lnTo>
                  <a:pt x="6105" y="4366"/>
                </a:lnTo>
                <a:lnTo>
                  <a:pt x="5839" y="4237"/>
                </a:lnTo>
                <a:lnTo>
                  <a:pt x="5802" y="4237"/>
                </a:lnTo>
                <a:lnTo>
                  <a:pt x="5793" y="4252"/>
                </a:lnTo>
                <a:cubicBezTo>
                  <a:pt x="5792" y="4245"/>
                  <a:pt x="5778" y="4235"/>
                  <a:pt x="5798" y="4239"/>
                </a:cubicBezTo>
                <a:cubicBezTo>
                  <a:pt x="5789" y="4219"/>
                  <a:pt x="5705" y="4239"/>
                  <a:pt x="5773" y="4263"/>
                </a:cubicBezTo>
                <a:cubicBezTo>
                  <a:pt x="5772" y="4247"/>
                  <a:pt x="5770" y="4216"/>
                  <a:pt x="5786" y="4258"/>
                </a:cubicBezTo>
                <a:cubicBezTo>
                  <a:pt x="5787" y="4258"/>
                  <a:pt x="5789" y="4257"/>
                  <a:pt x="5790" y="4257"/>
                </a:cubicBezTo>
                <a:lnTo>
                  <a:pt x="5768" y="4293"/>
                </a:lnTo>
                <a:lnTo>
                  <a:pt x="5703" y="4159"/>
                </a:lnTo>
                <a:lnTo>
                  <a:pt x="5645" y="4293"/>
                </a:lnTo>
                <a:lnTo>
                  <a:pt x="5640" y="4269"/>
                </a:lnTo>
                <a:lnTo>
                  <a:pt x="5622" y="4256"/>
                </a:lnTo>
                <a:lnTo>
                  <a:pt x="5606" y="4255"/>
                </a:lnTo>
                <a:lnTo>
                  <a:pt x="5493" y="4434"/>
                </a:lnTo>
                <a:lnTo>
                  <a:pt x="5378" y="4397"/>
                </a:lnTo>
                <a:lnTo>
                  <a:pt x="5341" y="4422"/>
                </a:lnTo>
                <a:lnTo>
                  <a:pt x="5274" y="4422"/>
                </a:lnTo>
                <a:lnTo>
                  <a:pt x="5200" y="4367"/>
                </a:lnTo>
                <a:lnTo>
                  <a:pt x="5175" y="4367"/>
                </a:lnTo>
                <a:lnTo>
                  <a:pt x="5145" y="4343"/>
                </a:lnTo>
                <a:lnTo>
                  <a:pt x="5133" y="4392"/>
                </a:lnTo>
                <a:lnTo>
                  <a:pt x="5108" y="4397"/>
                </a:lnTo>
                <a:lnTo>
                  <a:pt x="4863" y="4380"/>
                </a:lnTo>
                <a:lnTo>
                  <a:pt x="4759" y="4362"/>
                </a:lnTo>
                <a:lnTo>
                  <a:pt x="4515" y="4545"/>
                </a:lnTo>
                <a:lnTo>
                  <a:pt x="4485" y="4582"/>
                </a:lnTo>
                <a:lnTo>
                  <a:pt x="4423" y="4644"/>
                </a:lnTo>
                <a:lnTo>
                  <a:pt x="4411" y="4669"/>
                </a:lnTo>
                <a:lnTo>
                  <a:pt x="4374" y="4656"/>
                </a:lnTo>
                <a:lnTo>
                  <a:pt x="4428" y="4968"/>
                </a:lnTo>
                <a:lnTo>
                  <a:pt x="4287" y="5476"/>
                </a:lnTo>
                <a:lnTo>
                  <a:pt x="4839" y="6137"/>
                </a:lnTo>
                <a:lnTo>
                  <a:pt x="5175" y="6107"/>
                </a:lnTo>
                <a:lnTo>
                  <a:pt x="5182" y="6094"/>
                </a:lnTo>
                <a:lnTo>
                  <a:pt x="5237" y="6094"/>
                </a:lnTo>
                <a:lnTo>
                  <a:pt x="5212" y="6052"/>
                </a:lnTo>
                <a:lnTo>
                  <a:pt x="5357" y="5895"/>
                </a:lnTo>
                <a:lnTo>
                  <a:pt x="5652" y="5636"/>
                </a:lnTo>
                <a:lnTo>
                  <a:pt x="5735" y="5904"/>
                </a:lnTo>
                <a:lnTo>
                  <a:pt x="5756" y="5948"/>
                </a:lnTo>
                <a:lnTo>
                  <a:pt x="5719" y="6114"/>
                </a:lnTo>
                <a:lnTo>
                  <a:pt x="5645" y="6073"/>
                </a:lnTo>
                <a:lnTo>
                  <a:pt x="5594" y="6302"/>
                </a:lnTo>
                <a:lnTo>
                  <a:pt x="4051" y="6302"/>
                </a:lnTo>
                <a:lnTo>
                  <a:pt x="3968" y="6283"/>
                </a:lnTo>
                <a:lnTo>
                  <a:pt x="3896" y="6265"/>
                </a:lnTo>
                <a:lnTo>
                  <a:pt x="3829" y="6218"/>
                </a:lnTo>
                <a:cubicBezTo>
                  <a:pt x="3829" y="6217"/>
                  <a:pt x="3829" y="6216"/>
                  <a:pt x="3828" y="6216"/>
                </a:cubicBezTo>
                <a:cubicBezTo>
                  <a:pt x="3829" y="6215"/>
                  <a:pt x="3830" y="6215"/>
                  <a:pt x="3831" y="6214"/>
                </a:cubicBezTo>
                <a:close/>
                <a:moveTo>
                  <a:pt x="6979" y="0"/>
                </a:moveTo>
                <a:lnTo>
                  <a:pt x="6973" y="0"/>
                </a:lnTo>
                <a:lnTo>
                  <a:pt x="6975" y="3"/>
                </a:lnTo>
                <a:cubicBezTo>
                  <a:pt x="6975" y="1"/>
                  <a:pt x="6977" y="0"/>
                  <a:pt x="6979" y="0"/>
                </a:cubicBezTo>
                <a:close/>
                <a:moveTo>
                  <a:pt x="5374" y="5860"/>
                </a:moveTo>
                <a:cubicBezTo>
                  <a:pt x="5355" y="5851"/>
                  <a:pt x="5362" y="5872"/>
                  <a:pt x="5362" y="5883"/>
                </a:cubicBezTo>
                <a:cubicBezTo>
                  <a:pt x="5367" y="5876"/>
                  <a:pt x="5373" y="5867"/>
                  <a:pt x="5374" y="5860"/>
                </a:cubicBezTo>
                <a:close/>
                <a:moveTo>
                  <a:pt x="2671" y="5329"/>
                </a:moveTo>
                <a:lnTo>
                  <a:pt x="2659" y="5287"/>
                </a:lnTo>
                <a:lnTo>
                  <a:pt x="2631" y="5338"/>
                </a:lnTo>
                <a:lnTo>
                  <a:pt x="2627" y="5361"/>
                </a:lnTo>
                <a:lnTo>
                  <a:pt x="2671" y="5329"/>
                </a:lnTo>
                <a:close/>
                <a:moveTo>
                  <a:pt x="10034" y="278"/>
                </a:moveTo>
                <a:cubicBezTo>
                  <a:pt x="10029" y="280"/>
                  <a:pt x="10025" y="282"/>
                  <a:pt x="10020" y="283"/>
                </a:cubicBezTo>
                <a:cubicBezTo>
                  <a:pt x="10024" y="287"/>
                  <a:pt x="10033" y="285"/>
                  <a:pt x="10034" y="278"/>
                </a:cubicBezTo>
                <a:close/>
                <a:moveTo>
                  <a:pt x="10572" y="1055"/>
                </a:moveTo>
                <a:cubicBezTo>
                  <a:pt x="10256" y="1193"/>
                  <a:pt x="10794" y="860"/>
                  <a:pt x="10362" y="965"/>
                </a:cubicBezTo>
                <a:cubicBezTo>
                  <a:pt x="10575" y="733"/>
                  <a:pt x="10507" y="860"/>
                  <a:pt x="10327" y="726"/>
                </a:cubicBezTo>
                <a:cubicBezTo>
                  <a:pt x="10314" y="687"/>
                  <a:pt x="10348" y="819"/>
                  <a:pt x="10277" y="810"/>
                </a:cubicBezTo>
                <a:cubicBezTo>
                  <a:pt x="10258" y="747"/>
                  <a:pt x="10181" y="775"/>
                  <a:pt x="10147" y="710"/>
                </a:cubicBezTo>
                <a:cubicBezTo>
                  <a:pt x="10272" y="636"/>
                  <a:pt x="10131" y="616"/>
                  <a:pt x="10050" y="692"/>
                </a:cubicBezTo>
                <a:cubicBezTo>
                  <a:pt x="9992" y="724"/>
                  <a:pt x="10110" y="518"/>
                  <a:pt x="10140" y="477"/>
                </a:cubicBezTo>
                <a:cubicBezTo>
                  <a:pt x="10244" y="414"/>
                  <a:pt x="10149" y="373"/>
                  <a:pt x="10158" y="342"/>
                </a:cubicBezTo>
                <a:cubicBezTo>
                  <a:pt x="10219" y="363"/>
                  <a:pt x="10235" y="297"/>
                  <a:pt x="10154" y="301"/>
                </a:cubicBezTo>
                <a:cubicBezTo>
                  <a:pt x="10029" y="359"/>
                  <a:pt x="9863" y="659"/>
                  <a:pt x="9869" y="823"/>
                </a:cubicBezTo>
                <a:cubicBezTo>
                  <a:pt x="9855" y="868"/>
                  <a:pt x="9692" y="941"/>
                  <a:pt x="9840" y="969"/>
                </a:cubicBezTo>
                <a:cubicBezTo>
                  <a:pt x="9476" y="1214"/>
                  <a:pt x="9833" y="1108"/>
                  <a:pt x="10022" y="1165"/>
                </a:cubicBezTo>
                <a:cubicBezTo>
                  <a:pt x="10087" y="1172"/>
                  <a:pt x="10144" y="1094"/>
                  <a:pt x="10189" y="1092"/>
                </a:cubicBezTo>
                <a:cubicBezTo>
                  <a:pt x="10119" y="1235"/>
                  <a:pt x="10270" y="1103"/>
                  <a:pt x="10309" y="1140"/>
                </a:cubicBezTo>
                <a:cubicBezTo>
                  <a:pt x="10189" y="1313"/>
                  <a:pt x="10205" y="1321"/>
                  <a:pt x="10355" y="1177"/>
                </a:cubicBezTo>
                <a:cubicBezTo>
                  <a:pt x="10466" y="979"/>
                  <a:pt x="10471" y="1239"/>
                  <a:pt x="10411" y="1318"/>
                </a:cubicBezTo>
                <a:cubicBezTo>
                  <a:pt x="10433" y="1341"/>
                  <a:pt x="10475" y="1261"/>
                  <a:pt x="10480" y="1253"/>
                </a:cubicBezTo>
                <a:cubicBezTo>
                  <a:pt x="10519" y="1246"/>
                  <a:pt x="10494" y="1304"/>
                  <a:pt x="10487" y="1321"/>
                </a:cubicBezTo>
                <a:cubicBezTo>
                  <a:pt x="10559" y="1346"/>
                  <a:pt x="10598" y="1284"/>
                  <a:pt x="10586" y="1231"/>
                </a:cubicBezTo>
                <a:cubicBezTo>
                  <a:pt x="10706" y="1045"/>
                  <a:pt x="10422" y="1311"/>
                  <a:pt x="10572" y="1055"/>
                </a:cubicBezTo>
                <a:close/>
                <a:moveTo>
                  <a:pt x="5411" y="5701"/>
                </a:moveTo>
                <a:cubicBezTo>
                  <a:pt x="5406" y="5703"/>
                  <a:pt x="5399" y="5705"/>
                  <a:pt x="5396" y="5708"/>
                </a:cubicBezTo>
                <a:cubicBezTo>
                  <a:pt x="5394" y="5717"/>
                  <a:pt x="5406" y="5703"/>
                  <a:pt x="5411" y="5701"/>
                </a:cubicBezTo>
                <a:close/>
                <a:moveTo>
                  <a:pt x="4203" y="58"/>
                </a:moveTo>
                <a:cubicBezTo>
                  <a:pt x="4204" y="61"/>
                  <a:pt x="4208" y="65"/>
                  <a:pt x="4211" y="68"/>
                </a:cubicBezTo>
                <a:cubicBezTo>
                  <a:pt x="4210" y="65"/>
                  <a:pt x="4206" y="61"/>
                  <a:pt x="4203" y="58"/>
                </a:cubicBezTo>
                <a:close/>
                <a:moveTo>
                  <a:pt x="6981" y="26"/>
                </a:moveTo>
                <a:lnTo>
                  <a:pt x="6981" y="24"/>
                </a:lnTo>
                <a:lnTo>
                  <a:pt x="6981" y="23"/>
                </a:lnTo>
                <a:cubicBezTo>
                  <a:pt x="6979" y="25"/>
                  <a:pt x="6979" y="26"/>
                  <a:pt x="6981" y="26"/>
                </a:cubicBezTo>
                <a:close/>
                <a:moveTo>
                  <a:pt x="6979" y="12"/>
                </a:moveTo>
                <a:lnTo>
                  <a:pt x="6975" y="3"/>
                </a:lnTo>
                <a:cubicBezTo>
                  <a:pt x="6973" y="7"/>
                  <a:pt x="6973" y="10"/>
                  <a:pt x="6979" y="12"/>
                </a:cubicBezTo>
                <a:close/>
                <a:moveTo>
                  <a:pt x="6163" y="1263"/>
                </a:moveTo>
                <a:cubicBezTo>
                  <a:pt x="6163" y="1261"/>
                  <a:pt x="6161" y="1261"/>
                  <a:pt x="6161" y="1260"/>
                </a:cubicBezTo>
                <a:cubicBezTo>
                  <a:pt x="6161" y="1260"/>
                  <a:pt x="6159" y="1261"/>
                  <a:pt x="6159" y="1263"/>
                </a:cubicBezTo>
                <a:cubicBezTo>
                  <a:pt x="6161" y="1265"/>
                  <a:pt x="6161" y="1265"/>
                  <a:pt x="6163" y="1263"/>
                </a:cubicBezTo>
                <a:close/>
                <a:moveTo>
                  <a:pt x="5790" y="4257"/>
                </a:moveTo>
                <a:cubicBezTo>
                  <a:pt x="5792" y="4256"/>
                  <a:pt x="5793" y="4254"/>
                  <a:pt x="5793" y="4252"/>
                </a:cubicBezTo>
                <a:lnTo>
                  <a:pt x="5790" y="4257"/>
                </a:lnTo>
                <a:close/>
                <a:moveTo>
                  <a:pt x="7329" y="3247"/>
                </a:moveTo>
                <a:cubicBezTo>
                  <a:pt x="7326" y="3247"/>
                  <a:pt x="7322" y="3243"/>
                  <a:pt x="7321" y="3245"/>
                </a:cubicBezTo>
                <a:cubicBezTo>
                  <a:pt x="7303" y="3254"/>
                  <a:pt x="7324" y="3257"/>
                  <a:pt x="7329" y="3247"/>
                </a:cubicBezTo>
                <a:close/>
                <a:moveTo>
                  <a:pt x="7250" y="3093"/>
                </a:moveTo>
                <a:cubicBezTo>
                  <a:pt x="7257" y="3074"/>
                  <a:pt x="7296" y="3134"/>
                  <a:pt x="7266" y="3084"/>
                </a:cubicBezTo>
                <a:cubicBezTo>
                  <a:pt x="7217" y="3090"/>
                  <a:pt x="7280" y="3113"/>
                  <a:pt x="7250" y="3093"/>
                </a:cubicBezTo>
                <a:close/>
                <a:moveTo>
                  <a:pt x="9580" y="1475"/>
                </a:moveTo>
                <a:cubicBezTo>
                  <a:pt x="9585" y="1476"/>
                  <a:pt x="9587" y="1475"/>
                  <a:pt x="9587" y="1466"/>
                </a:cubicBezTo>
                <a:cubicBezTo>
                  <a:pt x="9587" y="1468"/>
                  <a:pt x="9583" y="1471"/>
                  <a:pt x="9580" y="1475"/>
                </a:cubicBezTo>
                <a:close/>
                <a:moveTo>
                  <a:pt x="8896" y="1350"/>
                </a:moveTo>
                <a:cubicBezTo>
                  <a:pt x="8898" y="1351"/>
                  <a:pt x="8901" y="1353"/>
                  <a:pt x="8903" y="1355"/>
                </a:cubicBezTo>
                <a:cubicBezTo>
                  <a:pt x="8903" y="1350"/>
                  <a:pt x="8901" y="1348"/>
                  <a:pt x="8896" y="1350"/>
                </a:cubicBezTo>
                <a:close/>
                <a:moveTo>
                  <a:pt x="7835" y="1364"/>
                </a:moveTo>
                <a:cubicBezTo>
                  <a:pt x="7837" y="1446"/>
                  <a:pt x="7738" y="1469"/>
                  <a:pt x="7708" y="1550"/>
                </a:cubicBezTo>
                <a:cubicBezTo>
                  <a:pt x="7766" y="1491"/>
                  <a:pt x="7809" y="1455"/>
                  <a:pt x="7867" y="1404"/>
                </a:cubicBezTo>
                <a:cubicBezTo>
                  <a:pt x="7899" y="1394"/>
                  <a:pt x="7846" y="1394"/>
                  <a:pt x="7835" y="1364"/>
                </a:cubicBezTo>
                <a:close/>
                <a:moveTo>
                  <a:pt x="7789" y="1388"/>
                </a:moveTo>
                <a:cubicBezTo>
                  <a:pt x="7810" y="1390"/>
                  <a:pt x="7828" y="1355"/>
                  <a:pt x="7805" y="1378"/>
                </a:cubicBezTo>
                <a:cubicBezTo>
                  <a:pt x="7802" y="1381"/>
                  <a:pt x="7796" y="1385"/>
                  <a:pt x="7789" y="1388"/>
                </a:cubicBezTo>
                <a:close/>
                <a:moveTo>
                  <a:pt x="7763" y="1417"/>
                </a:moveTo>
                <a:cubicBezTo>
                  <a:pt x="7782" y="1424"/>
                  <a:pt x="7791" y="1383"/>
                  <a:pt x="7770" y="1399"/>
                </a:cubicBezTo>
                <a:cubicBezTo>
                  <a:pt x="7782" y="1401"/>
                  <a:pt x="7763" y="1409"/>
                  <a:pt x="7763" y="1417"/>
                </a:cubicBezTo>
                <a:close/>
                <a:moveTo>
                  <a:pt x="7650" y="1448"/>
                </a:moveTo>
                <a:cubicBezTo>
                  <a:pt x="7689" y="1517"/>
                  <a:pt x="7729" y="1427"/>
                  <a:pt x="7759" y="1404"/>
                </a:cubicBezTo>
                <a:cubicBezTo>
                  <a:pt x="7714" y="1424"/>
                  <a:pt x="7657" y="1443"/>
                  <a:pt x="7650" y="1448"/>
                </a:cubicBezTo>
                <a:close/>
                <a:moveTo>
                  <a:pt x="5462" y="4281"/>
                </a:moveTo>
                <a:cubicBezTo>
                  <a:pt x="5460" y="4281"/>
                  <a:pt x="5458" y="4283"/>
                  <a:pt x="5456" y="4283"/>
                </a:cubicBezTo>
                <a:cubicBezTo>
                  <a:pt x="5458" y="4286"/>
                  <a:pt x="5460" y="4286"/>
                  <a:pt x="5462" y="4281"/>
                </a:cubicBezTo>
                <a:close/>
                <a:moveTo>
                  <a:pt x="5640" y="4251"/>
                </a:moveTo>
                <a:cubicBezTo>
                  <a:pt x="5641" y="4240"/>
                  <a:pt x="5628" y="4249"/>
                  <a:pt x="5619" y="4252"/>
                </a:cubicBezTo>
                <a:cubicBezTo>
                  <a:pt x="5625" y="4251"/>
                  <a:pt x="5632" y="4252"/>
                  <a:pt x="5640" y="4251"/>
                </a:cubicBezTo>
                <a:close/>
                <a:moveTo>
                  <a:pt x="6018" y="4293"/>
                </a:moveTo>
                <a:cubicBezTo>
                  <a:pt x="6017" y="4292"/>
                  <a:pt x="6011" y="4290"/>
                  <a:pt x="6008" y="4288"/>
                </a:cubicBezTo>
                <a:cubicBezTo>
                  <a:pt x="6006" y="4293"/>
                  <a:pt x="6008" y="4295"/>
                  <a:pt x="6018" y="4293"/>
                </a:cubicBezTo>
                <a:close/>
                <a:moveTo>
                  <a:pt x="6343" y="2287"/>
                </a:moveTo>
                <a:cubicBezTo>
                  <a:pt x="6357" y="2479"/>
                  <a:pt x="6764" y="2252"/>
                  <a:pt x="6924" y="2151"/>
                </a:cubicBezTo>
                <a:cubicBezTo>
                  <a:pt x="7088" y="1972"/>
                  <a:pt x="6378" y="2238"/>
                  <a:pt x="6343" y="2287"/>
                </a:cubicBezTo>
                <a:close/>
                <a:moveTo>
                  <a:pt x="7003" y="3684"/>
                </a:moveTo>
                <a:lnTo>
                  <a:pt x="7000" y="3687"/>
                </a:lnTo>
                <a:cubicBezTo>
                  <a:pt x="7002" y="3687"/>
                  <a:pt x="7007" y="3689"/>
                  <a:pt x="7003" y="3684"/>
                </a:cubicBezTo>
                <a:close/>
                <a:moveTo>
                  <a:pt x="7227" y="2941"/>
                </a:moveTo>
                <a:lnTo>
                  <a:pt x="7218" y="2923"/>
                </a:lnTo>
                <a:cubicBezTo>
                  <a:pt x="7204" y="2921"/>
                  <a:pt x="7224" y="2936"/>
                  <a:pt x="7227" y="2941"/>
                </a:cubicBezTo>
                <a:close/>
                <a:moveTo>
                  <a:pt x="7308" y="1778"/>
                </a:moveTo>
                <a:cubicBezTo>
                  <a:pt x="7308" y="1774"/>
                  <a:pt x="7308" y="1771"/>
                  <a:pt x="7310" y="1765"/>
                </a:cubicBezTo>
                <a:cubicBezTo>
                  <a:pt x="7289" y="1751"/>
                  <a:pt x="7262" y="1780"/>
                  <a:pt x="7308" y="1778"/>
                </a:cubicBezTo>
                <a:close/>
                <a:moveTo>
                  <a:pt x="7250" y="1774"/>
                </a:moveTo>
                <a:cubicBezTo>
                  <a:pt x="7248" y="1778"/>
                  <a:pt x="7261" y="1780"/>
                  <a:pt x="7250" y="1774"/>
                </a:cubicBezTo>
                <a:close/>
                <a:moveTo>
                  <a:pt x="7037" y="2007"/>
                </a:moveTo>
                <a:cubicBezTo>
                  <a:pt x="7229" y="2044"/>
                  <a:pt x="7336" y="2000"/>
                  <a:pt x="7340" y="1818"/>
                </a:cubicBezTo>
                <a:cubicBezTo>
                  <a:pt x="7388" y="1774"/>
                  <a:pt x="7307" y="1818"/>
                  <a:pt x="7308" y="1778"/>
                </a:cubicBezTo>
                <a:cubicBezTo>
                  <a:pt x="7303" y="1795"/>
                  <a:pt x="7324" y="1848"/>
                  <a:pt x="7298" y="1802"/>
                </a:cubicBezTo>
                <a:cubicBezTo>
                  <a:pt x="7289" y="1813"/>
                  <a:pt x="7303" y="1827"/>
                  <a:pt x="7273" y="1827"/>
                </a:cubicBezTo>
                <a:cubicBezTo>
                  <a:pt x="7287" y="1808"/>
                  <a:pt x="7264" y="1822"/>
                  <a:pt x="7262" y="1818"/>
                </a:cubicBezTo>
                <a:cubicBezTo>
                  <a:pt x="7257" y="1831"/>
                  <a:pt x="7264" y="1832"/>
                  <a:pt x="7238" y="1847"/>
                </a:cubicBezTo>
                <a:cubicBezTo>
                  <a:pt x="7236" y="1834"/>
                  <a:pt x="7240" y="1825"/>
                  <a:pt x="7241" y="1822"/>
                </a:cubicBezTo>
                <a:cubicBezTo>
                  <a:pt x="7238" y="1825"/>
                  <a:pt x="7229" y="1832"/>
                  <a:pt x="7213" y="1841"/>
                </a:cubicBezTo>
                <a:cubicBezTo>
                  <a:pt x="7188" y="1818"/>
                  <a:pt x="7271" y="1794"/>
                  <a:pt x="7201" y="1817"/>
                </a:cubicBezTo>
                <a:cubicBezTo>
                  <a:pt x="7185" y="1790"/>
                  <a:pt x="7210" y="1829"/>
                  <a:pt x="7183" y="1834"/>
                </a:cubicBezTo>
                <a:cubicBezTo>
                  <a:pt x="7176" y="1820"/>
                  <a:pt x="7201" y="1806"/>
                  <a:pt x="7181" y="1810"/>
                </a:cubicBezTo>
                <a:cubicBezTo>
                  <a:pt x="7151" y="1859"/>
                  <a:pt x="7218" y="1884"/>
                  <a:pt x="7245" y="1847"/>
                </a:cubicBezTo>
                <a:cubicBezTo>
                  <a:pt x="7250" y="1864"/>
                  <a:pt x="7218" y="1936"/>
                  <a:pt x="7196" y="1884"/>
                </a:cubicBezTo>
                <a:cubicBezTo>
                  <a:pt x="7136" y="1848"/>
                  <a:pt x="7000" y="1929"/>
                  <a:pt x="7025" y="1859"/>
                </a:cubicBezTo>
                <a:cubicBezTo>
                  <a:pt x="6915" y="1929"/>
                  <a:pt x="6713" y="2062"/>
                  <a:pt x="7037" y="2007"/>
                </a:cubicBezTo>
                <a:close/>
                <a:moveTo>
                  <a:pt x="6293" y="1411"/>
                </a:moveTo>
                <a:cubicBezTo>
                  <a:pt x="6325" y="1429"/>
                  <a:pt x="6346" y="1415"/>
                  <a:pt x="6367" y="1415"/>
                </a:cubicBezTo>
                <a:cubicBezTo>
                  <a:pt x="6325" y="1408"/>
                  <a:pt x="6263" y="1350"/>
                  <a:pt x="6293" y="1411"/>
                </a:cubicBezTo>
                <a:close/>
                <a:moveTo>
                  <a:pt x="6251" y="1436"/>
                </a:moveTo>
                <a:cubicBezTo>
                  <a:pt x="6262" y="1464"/>
                  <a:pt x="6357" y="1448"/>
                  <a:pt x="6343" y="1510"/>
                </a:cubicBezTo>
                <a:cubicBezTo>
                  <a:pt x="6306" y="1496"/>
                  <a:pt x="6156" y="1454"/>
                  <a:pt x="6151" y="1505"/>
                </a:cubicBezTo>
                <a:cubicBezTo>
                  <a:pt x="6103" y="1533"/>
                  <a:pt x="6029" y="1395"/>
                  <a:pt x="6029" y="1506"/>
                </a:cubicBezTo>
                <a:cubicBezTo>
                  <a:pt x="5966" y="1496"/>
                  <a:pt x="5944" y="1494"/>
                  <a:pt x="5904" y="1540"/>
                </a:cubicBezTo>
                <a:cubicBezTo>
                  <a:pt x="5872" y="1573"/>
                  <a:pt x="5853" y="1492"/>
                  <a:pt x="5788" y="1547"/>
                </a:cubicBezTo>
                <a:cubicBezTo>
                  <a:pt x="5786" y="1600"/>
                  <a:pt x="5620" y="1859"/>
                  <a:pt x="5763" y="1711"/>
                </a:cubicBezTo>
                <a:cubicBezTo>
                  <a:pt x="5902" y="1487"/>
                  <a:pt x="5597" y="2188"/>
                  <a:pt x="5766" y="2336"/>
                </a:cubicBezTo>
                <a:cubicBezTo>
                  <a:pt x="6135" y="2225"/>
                  <a:pt x="5714" y="1730"/>
                  <a:pt x="6057" y="1683"/>
                </a:cubicBezTo>
                <a:cubicBezTo>
                  <a:pt x="6070" y="1427"/>
                  <a:pt x="6381" y="1619"/>
                  <a:pt x="6341" y="1792"/>
                </a:cubicBezTo>
                <a:cubicBezTo>
                  <a:pt x="6318" y="1880"/>
                  <a:pt x="6251" y="1871"/>
                  <a:pt x="6297" y="1952"/>
                </a:cubicBezTo>
                <a:cubicBezTo>
                  <a:pt x="6470" y="1720"/>
                  <a:pt x="6406" y="2195"/>
                  <a:pt x="6568" y="2014"/>
                </a:cubicBezTo>
                <a:cubicBezTo>
                  <a:pt x="6556" y="1892"/>
                  <a:pt x="6603" y="1721"/>
                  <a:pt x="6684" y="1727"/>
                </a:cubicBezTo>
                <a:cubicBezTo>
                  <a:pt x="6660" y="1757"/>
                  <a:pt x="6681" y="1783"/>
                  <a:pt x="6699" y="1744"/>
                </a:cubicBezTo>
                <a:cubicBezTo>
                  <a:pt x="6866" y="1864"/>
                  <a:pt x="6769" y="1649"/>
                  <a:pt x="6843" y="1751"/>
                </a:cubicBezTo>
                <a:cubicBezTo>
                  <a:pt x="6889" y="1513"/>
                  <a:pt x="6434" y="1388"/>
                  <a:pt x="6251" y="1436"/>
                </a:cubicBezTo>
                <a:close/>
                <a:moveTo>
                  <a:pt x="6159" y="1240"/>
                </a:moveTo>
                <a:cubicBezTo>
                  <a:pt x="6159" y="1249"/>
                  <a:pt x="6161" y="1253"/>
                  <a:pt x="6163" y="1254"/>
                </a:cubicBezTo>
                <a:cubicBezTo>
                  <a:pt x="6161" y="1249"/>
                  <a:pt x="6165" y="1239"/>
                  <a:pt x="6159" y="1240"/>
                </a:cubicBezTo>
                <a:close/>
                <a:moveTo>
                  <a:pt x="6105" y="1068"/>
                </a:moveTo>
                <a:cubicBezTo>
                  <a:pt x="6108" y="1066"/>
                  <a:pt x="6112" y="1062"/>
                  <a:pt x="6112" y="1055"/>
                </a:cubicBezTo>
                <a:cubicBezTo>
                  <a:pt x="6103" y="1057"/>
                  <a:pt x="6096" y="1061"/>
                  <a:pt x="6105" y="1068"/>
                </a:cubicBezTo>
                <a:close/>
                <a:moveTo>
                  <a:pt x="5130" y="1343"/>
                </a:moveTo>
                <a:cubicBezTo>
                  <a:pt x="5258" y="1260"/>
                  <a:pt x="5299" y="1360"/>
                  <a:pt x="5390" y="1353"/>
                </a:cubicBezTo>
                <a:cubicBezTo>
                  <a:pt x="5449" y="1320"/>
                  <a:pt x="5814" y="1094"/>
                  <a:pt x="5654" y="1251"/>
                </a:cubicBezTo>
                <a:cubicBezTo>
                  <a:pt x="5597" y="1313"/>
                  <a:pt x="5733" y="1274"/>
                  <a:pt x="5745" y="1328"/>
                </a:cubicBezTo>
                <a:cubicBezTo>
                  <a:pt x="5766" y="1399"/>
                  <a:pt x="5816" y="1381"/>
                  <a:pt x="5865" y="1392"/>
                </a:cubicBezTo>
                <a:cubicBezTo>
                  <a:pt x="6017" y="1284"/>
                  <a:pt x="6107" y="1394"/>
                  <a:pt x="6239" y="1367"/>
                </a:cubicBezTo>
                <a:cubicBezTo>
                  <a:pt x="6225" y="1360"/>
                  <a:pt x="6191" y="1318"/>
                  <a:pt x="6163" y="1263"/>
                </a:cubicBezTo>
                <a:lnTo>
                  <a:pt x="6165" y="1263"/>
                </a:lnTo>
                <a:cubicBezTo>
                  <a:pt x="6163" y="1258"/>
                  <a:pt x="6165" y="1256"/>
                  <a:pt x="6161" y="1260"/>
                </a:cubicBezTo>
                <a:cubicBezTo>
                  <a:pt x="6129" y="1198"/>
                  <a:pt x="6105" y="1124"/>
                  <a:pt x="6121" y="1073"/>
                </a:cubicBezTo>
                <a:cubicBezTo>
                  <a:pt x="6015" y="1082"/>
                  <a:pt x="5951" y="1069"/>
                  <a:pt x="5927" y="953"/>
                </a:cubicBezTo>
                <a:cubicBezTo>
                  <a:pt x="5930" y="877"/>
                  <a:pt x="5574" y="851"/>
                  <a:pt x="5678" y="909"/>
                </a:cubicBezTo>
                <a:cubicBezTo>
                  <a:pt x="5618" y="923"/>
                  <a:pt x="5583" y="1075"/>
                  <a:pt x="5560" y="946"/>
                </a:cubicBezTo>
                <a:cubicBezTo>
                  <a:pt x="5543" y="1015"/>
                  <a:pt x="5341" y="1056"/>
                  <a:pt x="5480" y="1064"/>
                </a:cubicBezTo>
                <a:cubicBezTo>
                  <a:pt x="5408" y="1080"/>
                  <a:pt x="5410" y="1081"/>
                  <a:pt x="5481" y="1064"/>
                </a:cubicBezTo>
                <a:cubicBezTo>
                  <a:pt x="5483" y="1064"/>
                  <a:pt x="5485" y="1064"/>
                  <a:pt x="5488" y="1064"/>
                </a:cubicBezTo>
                <a:cubicBezTo>
                  <a:pt x="5371" y="1108"/>
                  <a:pt x="5200" y="1217"/>
                  <a:pt x="5130" y="1343"/>
                </a:cubicBezTo>
                <a:close/>
                <a:moveTo>
                  <a:pt x="5481" y="1064"/>
                </a:moveTo>
                <a:cubicBezTo>
                  <a:pt x="5482" y="1063"/>
                  <a:pt x="5484" y="1063"/>
                  <a:pt x="5486" y="1062"/>
                </a:cubicBezTo>
                <a:cubicBezTo>
                  <a:pt x="5484" y="1063"/>
                  <a:pt x="5482" y="1063"/>
                  <a:pt x="5480" y="1064"/>
                </a:cubicBezTo>
                <a:cubicBezTo>
                  <a:pt x="5480" y="1064"/>
                  <a:pt x="5480" y="1064"/>
                  <a:pt x="5481" y="1064"/>
                </a:cubicBezTo>
                <a:close/>
                <a:moveTo>
                  <a:pt x="4539" y="368"/>
                </a:moveTo>
                <a:cubicBezTo>
                  <a:pt x="4541" y="373"/>
                  <a:pt x="4541" y="377"/>
                  <a:pt x="4537" y="382"/>
                </a:cubicBezTo>
                <a:cubicBezTo>
                  <a:pt x="4548" y="386"/>
                  <a:pt x="4543" y="372"/>
                  <a:pt x="4539" y="368"/>
                </a:cubicBezTo>
                <a:close/>
                <a:moveTo>
                  <a:pt x="900" y="2936"/>
                </a:moveTo>
                <a:cubicBezTo>
                  <a:pt x="904" y="2937"/>
                  <a:pt x="904" y="2936"/>
                  <a:pt x="900" y="2936"/>
                </a:cubicBezTo>
                <a:close/>
                <a:moveTo>
                  <a:pt x="832" y="854"/>
                </a:moveTo>
                <a:cubicBezTo>
                  <a:pt x="846" y="860"/>
                  <a:pt x="860" y="844"/>
                  <a:pt x="842" y="842"/>
                </a:cubicBezTo>
                <a:cubicBezTo>
                  <a:pt x="841" y="849"/>
                  <a:pt x="833" y="847"/>
                  <a:pt x="832" y="854"/>
                </a:cubicBezTo>
                <a:close/>
              </a:path>
            </a:pathLst>
          </a:custGeom>
          <a:solidFill>
            <a:srgbClr val="E3E7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984F1-DAAD-45FC-A94C-D4479541F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3E0F9-684B-424C-ADB9-5D365A09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156D-DC75-3148-A5DC-CED322DCF269}" type="datetime4">
              <a:rPr lang="en-GB" smtClean="0"/>
              <a:t>04 May 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ABB99-92EB-475B-81D8-2DF074D9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Compusoft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D637A-206A-44DA-96AE-88BAB343D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Page </a:t>
            </a:r>
            <a:fld id="{27176C2F-36CD-4E24-9B70-D27E0C363FCB}" type="slidenum">
              <a:rPr lang="en-GB" smtClean="0">
                <a:latin typeface="+mn-lt"/>
              </a:rPr>
              <a:pPr algn="l"/>
              <a:t>‹Nr.›</a:t>
            </a:fld>
            <a:endParaRPr lang="en-GB">
              <a:latin typeface="+mn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F8FA9D-2210-5441-B38F-5D0DC79E0DBF}"/>
              </a:ext>
            </a:extLst>
          </p:cNvPr>
          <p:cNvCxnSpPr/>
          <p:nvPr userDrawn="1"/>
        </p:nvCxnSpPr>
        <p:spPr>
          <a:xfrm>
            <a:off x="11168627" y="292608"/>
            <a:ext cx="0" cy="18288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954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p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">
            <a:extLst>
              <a:ext uri="{FF2B5EF4-FFF2-40B4-BE49-F238E27FC236}">
                <a16:creationId xmlns:a16="http://schemas.microsoft.com/office/drawing/2014/main" id="{5F3151CE-DE86-F744-8122-F11A93F87B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3861" y="13607"/>
            <a:ext cx="12237060" cy="6696319"/>
          </a:xfrm>
          <a:custGeom>
            <a:avLst/>
            <a:gdLst>
              <a:gd name="T0" fmla="*/ 2897 w 10694"/>
              <a:gd name="T1" fmla="*/ 3469 h 5853"/>
              <a:gd name="T2" fmla="*/ 2280 w 10694"/>
              <a:gd name="T3" fmla="*/ 3159 h 5853"/>
              <a:gd name="T4" fmla="*/ 3499 w 10694"/>
              <a:gd name="T5" fmla="*/ 4851 h 5853"/>
              <a:gd name="T6" fmla="*/ 2798 w 10694"/>
              <a:gd name="T7" fmla="*/ 5454 h 5853"/>
              <a:gd name="T8" fmla="*/ 2116 w 10694"/>
              <a:gd name="T9" fmla="*/ 3254 h 5853"/>
              <a:gd name="T10" fmla="*/ 907 w 10694"/>
              <a:gd name="T11" fmla="*/ 1577 h 5853"/>
              <a:gd name="T12" fmla="*/ 133 w 10694"/>
              <a:gd name="T13" fmla="*/ 1297 h 5853"/>
              <a:gd name="T14" fmla="*/ 1857 w 10694"/>
              <a:gd name="T15" fmla="*/ 1034 h 5853"/>
              <a:gd name="T16" fmla="*/ 1878 w 10694"/>
              <a:gd name="T17" fmla="*/ 1045 h 5853"/>
              <a:gd name="T18" fmla="*/ 2401 w 10694"/>
              <a:gd name="T19" fmla="*/ 913 h 5853"/>
              <a:gd name="T20" fmla="*/ 2988 w 10694"/>
              <a:gd name="T21" fmla="*/ 1337 h 5853"/>
              <a:gd name="T22" fmla="*/ 2655 w 10694"/>
              <a:gd name="T23" fmla="*/ 1883 h 5853"/>
              <a:gd name="T24" fmla="*/ 3207 w 10694"/>
              <a:gd name="T25" fmla="*/ 1970 h 5853"/>
              <a:gd name="T26" fmla="*/ 2391 w 10694"/>
              <a:gd name="T27" fmla="*/ 2026 h 5853"/>
              <a:gd name="T28" fmla="*/ 2121 w 10694"/>
              <a:gd name="T29" fmla="*/ 1891 h 5853"/>
              <a:gd name="T30" fmla="*/ 3067 w 10694"/>
              <a:gd name="T31" fmla="*/ 3158 h 5853"/>
              <a:gd name="T32" fmla="*/ 3661 w 10694"/>
              <a:gd name="T33" fmla="*/ 1498 h 5853"/>
              <a:gd name="T34" fmla="*/ 3193 w 10694"/>
              <a:gd name="T35" fmla="*/ 181 h 5853"/>
              <a:gd name="T36" fmla="*/ 4391 w 10694"/>
              <a:gd name="T37" fmla="*/ 567 h 5853"/>
              <a:gd name="T38" fmla="*/ 2220 w 10694"/>
              <a:gd name="T39" fmla="*/ 629 h 5853"/>
              <a:gd name="T40" fmla="*/ 1943 w 10694"/>
              <a:gd name="T41" fmla="*/ 645 h 5853"/>
              <a:gd name="T42" fmla="*/ 1367 w 10694"/>
              <a:gd name="T43" fmla="*/ 593 h 5853"/>
              <a:gd name="T44" fmla="*/ 2447 w 10694"/>
              <a:gd name="T45" fmla="*/ 345 h 5853"/>
              <a:gd name="T46" fmla="*/ 2544 w 10694"/>
              <a:gd name="T47" fmla="*/ 126 h 5853"/>
              <a:gd name="T48" fmla="*/ 2252 w 10694"/>
              <a:gd name="T49" fmla="*/ 437 h 5853"/>
              <a:gd name="T50" fmla="*/ 482 w 10694"/>
              <a:gd name="T51" fmla="*/ 1623 h 5853"/>
              <a:gd name="T52" fmla="*/ 4831 w 10694"/>
              <a:gd name="T53" fmla="*/ 1799 h 5853"/>
              <a:gd name="T54" fmla="*/ 4835 w 10694"/>
              <a:gd name="T55" fmla="*/ 1586 h 5853"/>
              <a:gd name="T56" fmla="*/ 5546 w 10694"/>
              <a:gd name="T57" fmla="*/ 336 h 5853"/>
              <a:gd name="T58" fmla="*/ 9137 w 10694"/>
              <a:gd name="T59" fmla="*/ 2259 h 5853"/>
              <a:gd name="T60" fmla="*/ 8689 w 10694"/>
              <a:gd name="T61" fmla="*/ 3561 h 5853"/>
              <a:gd name="T62" fmla="*/ 9398 w 10694"/>
              <a:gd name="T63" fmla="*/ 4095 h 5853"/>
              <a:gd name="T64" fmla="*/ 7059 w 10694"/>
              <a:gd name="T65" fmla="*/ 5537 h 5853"/>
              <a:gd name="T66" fmla="*/ 9044 w 10694"/>
              <a:gd name="T67" fmla="*/ 5010 h 5853"/>
              <a:gd name="T68" fmla="*/ 8615 w 10694"/>
              <a:gd name="T69" fmla="*/ 4322 h 5853"/>
              <a:gd name="T70" fmla="*/ 10222 w 10694"/>
              <a:gd name="T71" fmla="*/ 5172 h 5853"/>
              <a:gd name="T72" fmla="*/ 7347 w 10694"/>
              <a:gd name="T73" fmla="*/ 816 h 5853"/>
              <a:gd name="T74" fmla="*/ 9054 w 10694"/>
              <a:gd name="T75" fmla="*/ 902 h 5853"/>
              <a:gd name="T76" fmla="*/ 5414 w 10694"/>
              <a:gd name="T77" fmla="*/ 2165 h 5853"/>
              <a:gd name="T78" fmla="*/ 6793 w 10694"/>
              <a:gd name="T79" fmla="*/ 2169 h 5853"/>
              <a:gd name="T80" fmla="*/ 6506 w 10694"/>
              <a:gd name="T81" fmla="*/ 2178 h 5853"/>
              <a:gd name="T82" fmla="*/ 9750 w 10694"/>
              <a:gd name="T83" fmla="*/ 1527 h 5853"/>
              <a:gd name="T84" fmla="*/ 8677 w 10694"/>
              <a:gd name="T85" fmla="*/ 2419 h 5853"/>
              <a:gd name="T86" fmla="*/ 8030 w 10694"/>
              <a:gd name="T87" fmla="*/ 3690 h 5853"/>
              <a:gd name="T88" fmla="*/ 6689 w 10694"/>
              <a:gd name="T89" fmla="*/ 3163 h 5853"/>
              <a:gd name="T90" fmla="*/ 4689 w 10694"/>
              <a:gd name="T91" fmla="*/ 2798 h 5853"/>
              <a:gd name="T92" fmla="*/ 5586 w 10694"/>
              <a:gd name="T93" fmla="*/ 1760 h 5853"/>
              <a:gd name="T94" fmla="*/ 5241 w 10694"/>
              <a:gd name="T95" fmla="*/ 1365 h 5853"/>
              <a:gd name="T96" fmla="*/ 5997 w 10694"/>
              <a:gd name="T97" fmla="*/ 1013 h 5853"/>
              <a:gd name="T98" fmla="*/ 7026 w 10694"/>
              <a:gd name="T99" fmla="*/ 1027 h 5853"/>
              <a:gd name="T100" fmla="*/ 7900 w 10694"/>
              <a:gd name="T101" fmla="*/ 579 h 5853"/>
              <a:gd name="T102" fmla="*/ 9422 w 10694"/>
              <a:gd name="T103" fmla="*/ 870 h 5853"/>
              <a:gd name="T104" fmla="*/ 6610 w 10694"/>
              <a:gd name="T105" fmla="*/ 742 h 5853"/>
              <a:gd name="T106" fmla="*/ 7722 w 10694"/>
              <a:gd name="T107" fmla="*/ 234 h 5853"/>
              <a:gd name="T108" fmla="*/ 9193 w 10694"/>
              <a:gd name="T109" fmla="*/ 683 h 5853"/>
              <a:gd name="T110" fmla="*/ 7858 w 10694"/>
              <a:gd name="T111" fmla="*/ 3771 h 5853"/>
              <a:gd name="T112" fmla="*/ 7833 w 10694"/>
              <a:gd name="T113" fmla="*/ 3605 h 5853"/>
              <a:gd name="T114" fmla="*/ 3288 w 10694"/>
              <a:gd name="T115" fmla="*/ 3358 h 5853"/>
              <a:gd name="T116" fmla="*/ 3087 w 10694"/>
              <a:gd name="T117" fmla="*/ 3173 h 5853"/>
              <a:gd name="T118" fmla="*/ 8233 w 10694"/>
              <a:gd name="T119" fmla="*/ 4002 h 5853"/>
              <a:gd name="T120" fmla="*/ 9472 w 10694"/>
              <a:gd name="T121" fmla="*/ 2109 h 5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694" h="5853">
                <a:moveTo>
                  <a:pt x="8457" y="3584"/>
                </a:moveTo>
                <a:cubicBezTo>
                  <a:pt x="8545" y="3589"/>
                  <a:pt x="8474" y="3630"/>
                  <a:pt x="8453" y="3658"/>
                </a:cubicBezTo>
                <a:cubicBezTo>
                  <a:pt x="8443" y="3709"/>
                  <a:pt x="8496" y="3721"/>
                  <a:pt x="8490" y="3757"/>
                </a:cubicBezTo>
                <a:cubicBezTo>
                  <a:pt x="8423" y="3774"/>
                  <a:pt x="8437" y="3862"/>
                  <a:pt x="8404" y="3910"/>
                </a:cubicBezTo>
                <a:cubicBezTo>
                  <a:pt x="8353" y="3935"/>
                  <a:pt x="8376" y="3917"/>
                  <a:pt x="8321" y="3899"/>
                </a:cubicBezTo>
                <a:cubicBezTo>
                  <a:pt x="8286" y="3917"/>
                  <a:pt x="8277" y="3889"/>
                  <a:pt x="8247" y="3891"/>
                </a:cubicBezTo>
                <a:cubicBezTo>
                  <a:pt x="8228" y="3843"/>
                  <a:pt x="8141" y="3751"/>
                  <a:pt x="8208" y="3711"/>
                </a:cubicBezTo>
                <a:cubicBezTo>
                  <a:pt x="8279" y="3746"/>
                  <a:pt x="8228" y="3700"/>
                  <a:pt x="8275" y="3683"/>
                </a:cubicBezTo>
                <a:cubicBezTo>
                  <a:pt x="8333" y="3686"/>
                  <a:pt x="8311" y="3610"/>
                  <a:pt x="8372" y="3619"/>
                </a:cubicBezTo>
                <a:cubicBezTo>
                  <a:pt x="8393" y="3595"/>
                  <a:pt x="8427" y="3510"/>
                  <a:pt x="8457" y="3584"/>
                </a:cubicBezTo>
                <a:close/>
                <a:moveTo>
                  <a:pt x="5297" y="2257"/>
                </a:moveTo>
                <a:cubicBezTo>
                  <a:pt x="5267" y="2264"/>
                  <a:pt x="5253" y="2319"/>
                  <a:pt x="5290" y="2331"/>
                </a:cubicBezTo>
                <a:cubicBezTo>
                  <a:pt x="5311" y="2333"/>
                  <a:pt x="5311" y="2257"/>
                  <a:pt x="5297" y="2257"/>
                </a:cubicBezTo>
                <a:close/>
                <a:moveTo>
                  <a:pt x="2949" y="3172"/>
                </a:moveTo>
                <a:cubicBezTo>
                  <a:pt x="3087" y="3152"/>
                  <a:pt x="2768" y="3045"/>
                  <a:pt x="2842" y="3138"/>
                </a:cubicBezTo>
                <a:cubicBezTo>
                  <a:pt x="2872" y="3168"/>
                  <a:pt x="2796" y="3138"/>
                  <a:pt x="2794" y="3163"/>
                </a:cubicBezTo>
                <a:cubicBezTo>
                  <a:pt x="2791" y="3182"/>
                  <a:pt x="2819" y="3188"/>
                  <a:pt x="2838" y="3180"/>
                </a:cubicBezTo>
                <a:cubicBezTo>
                  <a:pt x="2884" y="3191"/>
                  <a:pt x="2904" y="3177"/>
                  <a:pt x="2949" y="3172"/>
                </a:cubicBezTo>
                <a:close/>
                <a:moveTo>
                  <a:pt x="1624" y="821"/>
                </a:moveTo>
                <a:cubicBezTo>
                  <a:pt x="1637" y="823"/>
                  <a:pt x="1640" y="821"/>
                  <a:pt x="1638" y="810"/>
                </a:cubicBezTo>
                <a:cubicBezTo>
                  <a:pt x="1637" y="816"/>
                  <a:pt x="1631" y="817"/>
                  <a:pt x="1624" y="821"/>
                </a:cubicBezTo>
                <a:close/>
                <a:moveTo>
                  <a:pt x="2897" y="3469"/>
                </a:moveTo>
                <a:cubicBezTo>
                  <a:pt x="2898" y="3459"/>
                  <a:pt x="2886" y="3441"/>
                  <a:pt x="2886" y="3431"/>
                </a:cubicBezTo>
                <a:cubicBezTo>
                  <a:pt x="2872" y="3445"/>
                  <a:pt x="2874" y="3477"/>
                  <a:pt x="2897" y="3469"/>
                </a:cubicBezTo>
                <a:close/>
                <a:moveTo>
                  <a:pt x="3223" y="2127"/>
                </a:moveTo>
                <a:cubicBezTo>
                  <a:pt x="3223" y="2127"/>
                  <a:pt x="3223" y="2129"/>
                  <a:pt x="3223" y="2131"/>
                </a:cubicBezTo>
                <a:cubicBezTo>
                  <a:pt x="3233" y="2145"/>
                  <a:pt x="3241" y="2156"/>
                  <a:pt x="3203" y="2164"/>
                </a:cubicBezTo>
                <a:cubicBezTo>
                  <a:pt x="3189" y="2192"/>
                  <a:pt x="3106" y="2206"/>
                  <a:pt x="3099" y="2218"/>
                </a:cubicBezTo>
                <a:cubicBezTo>
                  <a:pt x="3043" y="2298"/>
                  <a:pt x="3000" y="2199"/>
                  <a:pt x="3074" y="2171"/>
                </a:cubicBezTo>
                <a:cubicBezTo>
                  <a:pt x="3053" y="2174"/>
                  <a:pt x="3009" y="2199"/>
                  <a:pt x="2986" y="2218"/>
                </a:cubicBezTo>
                <a:cubicBezTo>
                  <a:pt x="2953" y="2201"/>
                  <a:pt x="2948" y="2234"/>
                  <a:pt x="2918" y="2248"/>
                </a:cubicBezTo>
                <a:cubicBezTo>
                  <a:pt x="2886" y="2269"/>
                  <a:pt x="2923" y="2303"/>
                  <a:pt x="2905" y="2326"/>
                </a:cubicBezTo>
                <a:cubicBezTo>
                  <a:pt x="2884" y="2335"/>
                  <a:pt x="2860" y="2324"/>
                  <a:pt x="2865" y="2352"/>
                </a:cubicBezTo>
                <a:cubicBezTo>
                  <a:pt x="2860" y="2370"/>
                  <a:pt x="2807" y="2363"/>
                  <a:pt x="2808" y="2375"/>
                </a:cubicBezTo>
                <a:cubicBezTo>
                  <a:pt x="2787" y="2421"/>
                  <a:pt x="2771" y="2469"/>
                  <a:pt x="2733" y="2500"/>
                </a:cubicBezTo>
                <a:cubicBezTo>
                  <a:pt x="2754" y="2514"/>
                  <a:pt x="2778" y="2546"/>
                  <a:pt x="2748" y="2565"/>
                </a:cubicBezTo>
                <a:cubicBezTo>
                  <a:pt x="2704" y="2569"/>
                  <a:pt x="2750" y="2583"/>
                  <a:pt x="2717" y="2599"/>
                </a:cubicBezTo>
                <a:cubicBezTo>
                  <a:pt x="2657" y="2639"/>
                  <a:pt x="2548" y="2703"/>
                  <a:pt x="2602" y="2795"/>
                </a:cubicBezTo>
                <a:cubicBezTo>
                  <a:pt x="2636" y="2844"/>
                  <a:pt x="2634" y="3013"/>
                  <a:pt x="2565" y="2907"/>
                </a:cubicBezTo>
                <a:cubicBezTo>
                  <a:pt x="2530" y="2877"/>
                  <a:pt x="2553" y="2752"/>
                  <a:pt x="2491" y="2773"/>
                </a:cubicBezTo>
                <a:cubicBezTo>
                  <a:pt x="2461" y="2805"/>
                  <a:pt x="2465" y="2756"/>
                  <a:pt x="2437" y="2752"/>
                </a:cubicBezTo>
                <a:cubicBezTo>
                  <a:pt x="2398" y="2765"/>
                  <a:pt x="2394" y="2752"/>
                  <a:pt x="2364" y="2754"/>
                </a:cubicBezTo>
                <a:cubicBezTo>
                  <a:pt x="2313" y="2743"/>
                  <a:pt x="2403" y="2847"/>
                  <a:pt x="2329" y="2787"/>
                </a:cubicBezTo>
                <a:cubicBezTo>
                  <a:pt x="2299" y="2810"/>
                  <a:pt x="2245" y="2765"/>
                  <a:pt x="2213" y="2773"/>
                </a:cubicBezTo>
                <a:cubicBezTo>
                  <a:pt x="2192" y="2784"/>
                  <a:pt x="2172" y="2821"/>
                  <a:pt x="2141" y="2817"/>
                </a:cubicBezTo>
                <a:cubicBezTo>
                  <a:pt x="2119" y="2851"/>
                  <a:pt x="2104" y="2867"/>
                  <a:pt x="2119" y="2913"/>
                </a:cubicBezTo>
                <a:cubicBezTo>
                  <a:pt x="2089" y="3008"/>
                  <a:pt x="2112" y="3110"/>
                  <a:pt x="2183" y="3161"/>
                </a:cubicBezTo>
                <a:cubicBezTo>
                  <a:pt x="2216" y="3175"/>
                  <a:pt x="2267" y="3135"/>
                  <a:pt x="2280" y="3159"/>
                </a:cubicBezTo>
                <a:cubicBezTo>
                  <a:pt x="2311" y="3094"/>
                  <a:pt x="2340" y="3011"/>
                  <a:pt x="2430" y="3068"/>
                </a:cubicBezTo>
                <a:cubicBezTo>
                  <a:pt x="2403" y="3129"/>
                  <a:pt x="2396" y="3193"/>
                  <a:pt x="2371" y="3253"/>
                </a:cubicBezTo>
                <a:cubicBezTo>
                  <a:pt x="2414" y="3251"/>
                  <a:pt x="2504" y="3217"/>
                  <a:pt x="2535" y="3283"/>
                </a:cubicBezTo>
                <a:cubicBezTo>
                  <a:pt x="2521" y="3348"/>
                  <a:pt x="2500" y="3498"/>
                  <a:pt x="2604" y="3477"/>
                </a:cubicBezTo>
                <a:cubicBezTo>
                  <a:pt x="2652" y="3415"/>
                  <a:pt x="2696" y="3501"/>
                  <a:pt x="2717" y="3496"/>
                </a:cubicBezTo>
                <a:cubicBezTo>
                  <a:pt x="2750" y="3471"/>
                  <a:pt x="2743" y="3411"/>
                  <a:pt x="2784" y="3406"/>
                </a:cubicBezTo>
                <a:cubicBezTo>
                  <a:pt x="2833" y="3415"/>
                  <a:pt x="2921" y="3297"/>
                  <a:pt x="2877" y="3417"/>
                </a:cubicBezTo>
                <a:cubicBezTo>
                  <a:pt x="2902" y="3413"/>
                  <a:pt x="2925" y="3353"/>
                  <a:pt x="2944" y="3385"/>
                </a:cubicBezTo>
                <a:cubicBezTo>
                  <a:pt x="2985" y="3388"/>
                  <a:pt x="2971" y="3441"/>
                  <a:pt x="3013" y="3424"/>
                </a:cubicBezTo>
                <a:cubicBezTo>
                  <a:pt x="3030" y="3415"/>
                  <a:pt x="3053" y="3445"/>
                  <a:pt x="3067" y="3441"/>
                </a:cubicBezTo>
                <a:cubicBezTo>
                  <a:pt x="3094" y="3413"/>
                  <a:pt x="3244" y="3401"/>
                  <a:pt x="3185" y="3452"/>
                </a:cubicBezTo>
                <a:cubicBezTo>
                  <a:pt x="3196" y="3501"/>
                  <a:pt x="3256" y="3485"/>
                  <a:pt x="3275" y="3544"/>
                </a:cubicBezTo>
                <a:cubicBezTo>
                  <a:pt x="3318" y="3588"/>
                  <a:pt x="3371" y="3563"/>
                  <a:pt x="3429" y="3591"/>
                </a:cubicBezTo>
                <a:cubicBezTo>
                  <a:pt x="3483" y="3619"/>
                  <a:pt x="3508" y="3692"/>
                  <a:pt x="3529" y="3741"/>
                </a:cubicBezTo>
                <a:cubicBezTo>
                  <a:pt x="3497" y="3790"/>
                  <a:pt x="3541" y="3760"/>
                  <a:pt x="3566" y="3785"/>
                </a:cubicBezTo>
                <a:cubicBezTo>
                  <a:pt x="3570" y="3794"/>
                  <a:pt x="3570" y="3801"/>
                  <a:pt x="3569" y="3806"/>
                </a:cubicBezTo>
                <a:cubicBezTo>
                  <a:pt x="3571" y="3803"/>
                  <a:pt x="3574" y="3799"/>
                  <a:pt x="3578" y="3794"/>
                </a:cubicBezTo>
                <a:cubicBezTo>
                  <a:pt x="3626" y="3781"/>
                  <a:pt x="3721" y="3841"/>
                  <a:pt x="3688" y="3868"/>
                </a:cubicBezTo>
                <a:cubicBezTo>
                  <a:pt x="3792" y="3817"/>
                  <a:pt x="3883" y="3929"/>
                  <a:pt x="3966" y="3942"/>
                </a:cubicBezTo>
                <a:cubicBezTo>
                  <a:pt x="4045" y="4018"/>
                  <a:pt x="3910" y="4180"/>
                  <a:pt x="3867" y="4220"/>
                </a:cubicBezTo>
                <a:cubicBezTo>
                  <a:pt x="3864" y="4324"/>
                  <a:pt x="3852" y="4453"/>
                  <a:pt x="3786" y="4527"/>
                </a:cubicBezTo>
                <a:cubicBezTo>
                  <a:pt x="3765" y="4578"/>
                  <a:pt x="3709" y="4536"/>
                  <a:pt x="3674" y="4574"/>
                </a:cubicBezTo>
                <a:cubicBezTo>
                  <a:pt x="3624" y="4599"/>
                  <a:pt x="3556" y="4633"/>
                  <a:pt x="3577" y="4700"/>
                </a:cubicBezTo>
                <a:cubicBezTo>
                  <a:pt x="3573" y="4770"/>
                  <a:pt x="3529" y="4788"/>
                  <a:pt x="3499" y="4851"/>
                </a:cubicBezTo>
                <a:cubicBezTo>
                  <a:pt x="3437" y="4893"/>
                  <a:pt x="3427" y="5036"/>
                  <a:pt x="3282" y="4962"/>
                </a:cubicBezTo>
                <a:cubicBezTo>
                  <a:pt x="3261" y="4967"/>
                  <a:pt x="3321" y="4976"/>
                  <a:pt x="3319" y="4989"/>
                </a:cubicBezTo>
                <a:cubicBezTo>
                  <a:pt x="3355" y="5110"/>
                  <a:pt x="3279" y="5131"/>
                  <a:pt x="3166" y="5138"/>
                </a:cubicBezTo>
                <a:cubicBezTo>
                  <a:pt x="3187" y="5295"/>
                  <a:pt x="3060" y="5152"/>
                  <a:pt x="3087" y="5249"/>
                </a:cubicBezTo>
                <a:cubicBezTo>
                  <a:pt x="3104" y="5265"/>
                  <a:pt x="3103" y="5241"/>
                  <a:pt x="3124" y="5253"/>
                </a:cubicBezTo>
                <a:cubicBezTo>
                  <a:pt x="3152" y="5300"/>
                  <a:pt x="3067" y="5281"/>
                  <a:pt x="3076" y="5330"/>
                </a:cubicBezTo>
                <a:cubicBezTo>
                  <a:pt x="3087" y="5383"/>
                  <a:pt x="2946" y="5404"/>
                  <a:pt x="3039" y="5447"/>
                </a:cubicBezTo>
                <a:cubicBezTo>
                  <a:pt x="3133" y="5471"/>
                  <a:pt x="2909" y="5598"/>
                  <a:pt x="2972" y="5662"/>
                </a:cubicBezTo>
                <a:cubicBezTo>
                  <a:pt x="2993" y="5695"/>
                  <a:pt x="2972" y="5713"/>
                  <a:pt x="3002" y="5745"/>
                </a:cubicBezTo>
                <a:cubicBezTo>
                  <a:pt x="3013" y="5773"/>
                  <a:pt x="3099" y="5782"/>
                  <a:pt x="3073" y="5801"/>
                </a:cubicBezTo>
                <a:cubicBezTo>
                  <a:pt x="3043" y="5804"/>
                  <a:pt x="3022" y="5827"/>
                  <a:pt x="2993" y="5817"/>
                </a:cubicBezTo>
                <a:cubicBezTo>
                  <a:pt x="2992" y="5829"/>
                  <a:pt x="2988" y="5852"/>
                  <a:pt x="2965" y="5824"/>
                </a:cubicBezTo>
                <a:cubicBezTo>
                  <a:pt x="2963" y="5820"/>
                  <a:pt x="2953" y="5810"/>
                  <a:pt x="2956" y="5815"/>
                </a:cubicBezTo>
                <a:cubicBezTo>
                  <a:pt x="2963" y="5846"/>
                  <a:pt x="2920" y="5815"/>
                  <a:pt x="2921" y="5802"/>
                </a:cubicBezTo>
                <a:cubicBezTo>
                  <a:pt x="2912" y="5848"/>
                  <a:pt x="2902" y="5790"/>
                  <a:pt x="2884" y="5790"/>
                </a:cubicBezTo>
                <a:cubicBezTo>
                  <a:pt x="2867" y="5796"/>
                  <a:pt x="2870" y="5773"/>
                  <a:pt x="2856" y="5769"/>
                </a:cubicBezTo>
                <a:cubicBezTo>
                  <a:pt x="2844" y="5760"/>
                  <a:pt x="2805" y="5757"/>
                  <a:pt x="2812" y="5727"/>
                </a:cubicBezTo>
                <a:cubicBezTo>
                  <a:pt x="2847" y="5708"/>
                  <a:pt x="2782" y="5686"/>
                  <a:pt x="2821" y="5667"/>
                </a:cubicBezTo>
                <a:cubicBezTo>
                  <a:pt x="2812" y="5663"/>
                  <a:pt x="2782" y="5653"/>
                  <a:pt x="2810" y="5639"/>
                </a:cubicBezTo>
                <a:cubicBezTo>
                  <a:pt x="2798" y="5632"/>
                  <a:pt x="2787" y="5649"/>
                  <a:pt x="2777" y="5639"/>
                </a:cubicBezTo>
                <a:cubicBezTo>
                  <a:pt x="2775" y="5623"/>
                  <a:pt x="2768" y="5609"/>
                  <a:pt x="2785" y="5605"/>
                </a:cubicBezTo>
                <a:cubicBezTo>
                  <a:pt x="2814" y="5567"/>
                  <a:pt x="2734" y="5579"/>
                  <a:pt x="2777" y="5533"/>
                </a:cubicBezTo>
                <a:cubicBezTo>
                  <a:pt x="2748" y="5528"/>
                  <a:pt x="2757" y="5477"/>
                  <a:pt x="2787" y="5489"/>
                </a:cubicBezTo>
                <a:cubicBezTo>
                  <a:pt x="2789" y="5492"/>
                  <a:pt x="2786" y="5456"/>
                  <a:pt x="2798" y="5454"/>
                </a:cubicBezTo>
                <a:cubicBezTo>
                  <a:pt x="2790" y="5454"/>
                  <a:pt x="2781" y="5455"/>
                  <a:pt x="2775" y="5445"/>
                </a:cubicBezTo>
                <a:cubicBezTo>
                  <a:pt x="2743" y="5484"/>
                  <a:pt x="2764" y="5394"/>
                  <a:pt x="2791" y="5394"/>
                </a:cubicBezTo>
                <a:cubicBezTo>
                  <a:pt x="2787" y="5376"/>
                  <a:pt x="2812" y="5387"/>
                  <a:pt x="2801" y="5376"/>
                </a:cubicBezTo>
                <a:cubicBezTo>
                  <a:pt x="2776" y="5345"/>
                  <a:pt x="2829" y="5344"/>
                  <a:pt x="2827" y="5377"/>
                </a:cubicBezTo>
                <a:cubicBezTo>
                  <a:pt x="2832" y="5342"/>
                  <a:pt x="2835" y="5284"/>
                  <a:pt x="2847" y="5251"/>
                </a:cubicBezTo>
                <a:cubicBezTo>
                  <a:pt x="2819" y="5228"/>
                  <a:pt x="2844" y="5313"/>
                  <a:pt x="2815" y="5311"/>
                </a:cubicBezTo>
                <a:cubicBezTo>
                  <a:pt x="2766" y="5302"/>
                  <a:pt x="2822" y="5212"/>
                  <a:pt x="2821" y="5170"/>
                </a:cubicBezTo>
                <a:cubicBezTo>
                  <a:pt x="2837" y="5145"/>
                  <a:pt x="2817" y="5115"/>
                  <a:pt x="2821" y="5089"/>
                </a:cubicBezTo>
                <a:cubicBezTo>
                  <a:pt x="2814" y="5052"/>
                  <a:pt x="2860" y="5010"/>
                  <a:pt x="2861" y="4966"/>
                </a:cubicBezTo>
                <a:cubicBezTo>
                  <a:pt x="2888" y="4832"/>
                  <a:pt x="2889" y="4708"/>
                  <a:pt x="2916" y="4574"/>
                </a:cubicBezTo>
                <a:cubicBezTo>
                  <a:pt x="2972" y="4307"/>
                  <a:pt x="2833" y="4400"/>
                  <a:pt x="2743" y="4233"/>
                </a:cubicBezTo>
                <a:cubicBezTo>
                  <a:pt x="2713" y="4180"/>
                  <a:pt x="2678" y="4088"/>
                  <a:pt x="2646" y="4030"/>
                </a:cubicBezTo>
                <a:cubicBezTo>
                  <a:pt x="2608" y="3989"/>
                  <a:pt x="2560" y="3924"/>
                  <a:pt x="2623" y="3885"/>
                </a:cubicBezTo>
                <a:cubicBezTo>
                  <a:pt x="2657" y="3880"/>
                  <a:pt x="2555" y="3857"/>
                  <a:pt x="2632" y="3769"/>
                </a:cubicBezTo>
                <a:cubicBezTo>
                  <a:pt x="2622" y="3741"/>
                  <a:pt x="2659" y="3744"/>
                  <a:pt x="2662" y="3729"/>
                </a:cubicBezTo>
                <a:cubicBezTo>
                  <a:pt x="2664" y="3692"/>
                  <a:pt x="2713" y="3686"/>
                  <a:pt x="2715" y="3649"/>
                </a:cubicBezTo>
                <a:cubicBezTo>
                  <a:pt x="2694" y="3619"/>
                  <a:pt x="2724" y="3575"/>
                  <a:pt x="2697" y="3549"/>
                </a:cubicBezTo>
                <a:cubicBezTo>
                  <a:pt x="2664" y="3522"/>
                  <a:pt x="2683" y="3454"/>
                  <a:pt x="2632" y="3512"/>
                </a:cubicBezTo>
                <a:cubicBezTo>
                  <a:pt x="2655" y="3591"/>
                  <a:pt x="2560" y="3505"/>
                  <a:pt x="2525" y="3501"/>
                </a:cubicBezTo>
                <a:cubicBezTo>
                  <a:pt x="2518" y="3469"/>
                  <a:pt x="2498" y="3464"/>
                  <a:pt x="2472" y="3462"/>
                </a:cubicBezTo>
                <a:cubicBezTo>
                  <a:pt x="2451" y="3454"/>
                  <a:pt x="2458" y="3432"/>
                  <a:pt x="2463" y="3417"/>
                </a:cubicBezTo>
                <a:cubicBezTo>
                  <a:pt x="2452" y="3397"/>
                  <a:pt x="2412" y="3374"/>
                  <a:pt x="2412" y="3350"/>
                </a:cubicBezTo>
                <a:cubicBezTo>
                  <a:pt x="2378" y="3341"/>
                  <a:pt x="2296" y="3332"/>
                  <a:pt x="2260" y="3286"/>
                </a:cubicBezTo>
                <a:cubicBezTo>
                  <a:pt x="2222" y="3223"/>
                  <a:pt x="2165" y="3274"/>
                  <a:pt x="2116" y="3254"/>
                </a:cubicBezTo>
                <a:cubicBezTo>
                  <a:pt x="2037" y="3198"/>
                  <a:pt x="1845" y="3177"/>
                  <a:pt x="1883" y="3057"/>
                </a:cubicBezTo>
                <a:cubicBezTo>
                  <a:pt x="1867" y="3004"/>
                  <a:pt x="1804" y="2946"/>
                  <a:pt x="1763" y="2909"/>
                </a:cubicBezTo>
                <a:cubicBezTo>
                  <a:pt x="1771" y="2879"/>
                  <a:pt x="1696" y="2805"/>
                  <a:pt x="1672" y="2810"/>
                </a:cubicBezTo>
                <a:cubicBezTo>
                  <a:pt x="1656" y="2777"/>
                  <a:pt x="1665" y="2724"/>
                  <a:pt x="1635" y="2710"/>
                </a:cubicBezTo>
                <a:cubicBezTo>
                  <a:pt x="1594" y="2694"/>
                  <a:pt x="1622" y="2715"/>
                  <a:pt x="1619" y="2747"/>
                </a:cubicBezTo>
                <a:cubicBezTo>
                  <a:pt x="1617" y="2775"/>
                  <a:pt x="1677" y="2766"/>
                  <a:pt x="1654" y="2798"/>
                </a:cubicBezTo>
                <a:cubicBezTo>
                  <a:pt x="1698" y="2865"/>
                  <a:pt x="1742" y="2939"/>
                  <a:pt x="1769" y="3001"/>
                </a:cubicBezTo>
                <a:cubicBezTo>
                  <a:pt x="1756" y="3050"/>
                  <a:pt x="1696" y="2946"/>
                  <a:pt x="1675" y="2937"/>
                </a:cubicBezTo>
                <a:cubicBezTo>
                  <a:pt x="1693" y="2920"/>
                  <a:pt x="1663" y="2879"/>
                  <a:pt x="1642" y="2879"/>
                </a:cubicBezTo>
                <a:cubicBezTo>
                  <a:pt x="1547" y="2842"/>
                  <a:pt x="1652" y="2840"/>
                  <a:pt x="1610" y="2802"/>
                </a:cubicBezTo>
                <a:cubicBezTo>
                  <a:pt x="1547" y="2770"/>
                  <a:pt x="1552" y="2668"/>
                  <a:pt x="1501" y="2622"/>
                </a:cubicBezTo>
                <a:cubicBezTo>
                  <a:pt x="1450" y="2618"/>
                  <a:pt x="1397" y="2558"/>
                  <a:pt x="1390" y="2518"/>
                </a:cubicBezTo>
                <a:cubicBezTo>
                  <a:pt x="1251" y="2345"/>
                  <a:pt x="1374" y="2209"/>
                  <a:pt x="1298" y="2042"/>
                </a:cubicBezTo>
                <a:cubicBezTo>
                  <a:pt x="1268" y="2007"/>
                  <a:pt x="1219" y="1987"/>
                  <a:pt x="1194" y="1949"/>
                </a:cubicBezTo>
                <a:cubicBezTo>
                  <a:pt x="1203" y="1926"/>
                  <a:pt x="1224" y="1943"/>
                  <a:pt x="1214" y="1913"/>
                </a:cubicBezTo>
                <a:cubicBezTo>
                  <a:pt x="1185" y="1894"/>
                  <a:pt x="1230" y="1859"/>
                  <a:pt x="1175" y="1862"/>
                </a:cubicBezTo>
                <a:cubicBezTo>
                  <a:pt x="1161" y="1797"/>
                  <a:pt x="1141" y="1889"/>
                  <a:pt x="1129" y="1774"/>
                </a:cubicBezTo>
                <a:cubicBezTo>
                  <a:pt x="1103" y="1781"/>
                  <a:pt x="1133" y="1739"/>
                  <a:pt x="1108" y="1760"/>
                </a:cubicBezTo>
                <a:cubicBezTo>
                  <a:pt x="1087" y="1737"/>
                  <a:pt x="1101" y="1779"/>
                  <a:pt x="1080" y="1769"/>
                </a:cubicBezTo>
                <a:cubicBezTo>
                  <a:pt x="1069" y="1753"/>
                  <a:pt x="1073" y="1790"/>
                  <a:pt x="1053" y="1774"/>
                </a:cubicBezTo>
                <a:cubicBezTo>
                  <a:pt x="1037" y="1679"/>
                  <a:pt x="1032" y="1718"/>
                  <a:pt x="1087" y="1711"/>
                </a:cubicBezTo>
                <a:cubicBezTo>
                  <a:pt x="1036" y="1686"/>
                  <a:pt x="1004" y="1730"/>
                  <a:pt x="985" y="1665"/>
                </a:cubicBezTo>
                <a:cubicBezTo>
                  <a:pt x="919" y="1609"/>
                  <a:pt x="986" y="1609"/>
                  <a:pt x="962" y="1594"/>
                </a:cubicBezTo>
                <a:cubicBezTo>
                  <a:pt x="951" y="1626"/>
                  <a:pt x="919" y="1595"/>
                  <a:pt x="907" y="1577"/>
                </a:cubicBezTo>
                <a:cubicBezTo>
                  <a:pt x="895" y="1560"/>
                  <a:pt x="833" y="1559"/>
                  <a:pt x="863" y="1533"/>
                </a:cubicBezTo>
                <a:cubicBezTo>
                  <a:pt x="870" y="1517"/>
                  <a:pt x="844" y="1549"/>
                  <a:pt x="831" y="1542"/>
                </a:cubicBezTo>
                <a:cubicBezTo>
                  <a:pt x="800" y="1515"/>
                  <a:pt x="782" y="1529"/>
                  <a:pt x="741" y="1524"/>
                </a:cubicBezTo>
                <a:cubicBezTo>
                  <a:pt x="699" y="1520"/>
                  <a:pt x="699" y="1499"/>
                  <a:pt x="666" y="1512"/>
                </a:cubicBezTo>
                <a:cubicBezTo>
                  <a:pt x="632" y="1527"/>
                  <a:pt x="660" y="1478"/>
                  <a:pt x="636" y="1478"/>
                </a:cubicBezTo>
                <a:cubicBezTo>
                  <a:pt x="618" y="1471"/>
                  <a:pt x="597" y="1482"/>
                  <a:pt x="615" y="1496"/>
                </a:cubicBezTo>
                <a:cubicBezTo>
                  <a:pt x="636" y="1535"/>
                  <a:pt x="602" y="1526"/>
                  <a:pt x="572" y="1531"/>
                </a:cubicBezTo>
                <a:cubicBezTo>
                  <a:pt x="504" y="1587"/>
                  <a:pt x="474" y="1573"/>
                  <a:pt x="507" y="1496"/>
                </a:cubicBezTo>
                <a:cubicBezTo>
                  <a:pt x="521" y="1455"/>
                  <a:pt x="461" y="1547"/>
                  <a:pt x="435" y="1557"/>
                </a:cubicBezTo>
                <a:cubicBezTo>
                  <a:pt x="461" y="1557"/>
                  <a:pt x="465" y="1591"/>
                  <a:pt x="438" y="1596"/>
                </a:cubicBezTo>
                <a:cubicBezTo>
                  <a:pt x="433" y="1633"/>
                  <a:pt x="375" y="1640"/>
                  <a:pt x="361" y="1670"/>
                </a:cubicBezTo>
                <a:cubicBezTo>
                  <a:pt x="319" y="1683"/>
                  <a:pt x="304" y="1728"/>
                  <a:pt x="260" y="1735"/>
                </a:cubicBezTo>
                <a:cubicBezTo>
                  <a:pt x="225" y="1735"/>
                  <a:pt x="125" y="1809"/>
                  <a:pt x="185" y="1725"/>
                </a:cubicBezTo>
                <a:cubicBezTo>
                  <a:pt x="192" y="1705"/>
                  <a:pt x="218" y="1716"/>
                  <a:pt x="232" y="1716"/>
                </a:cubicBezTo>
                <a:cubicBezTo>
                  <a:pt x="237" y="1709"/>
                  <a:pt x="266" y="1674"/>
                  <a:pt x="285" y="1672"/>
                </a:cubicBezTo>
                <a:cubicBezTo>
                  <a:pt x="324" y="1654"/>
                  <a:pt x="311" y="1616"/>
                  <a:pt x="331" y="1584"/>
                </a:cubicBezTo>
                <a:cubicBezTo>
                  <a:pt x="296" y="1598"/>
                  <a:pt x="303" y="1570"/>
                  <a:pt x="289" y="1603"/>
                </a:cubicBezTo>
                <a:cubicBezTo>
                  <a:pt x="243" y="1550"/>
                  <a:pt x="207" y="1621"/>
                  <a:pt x="192" y="1582"/>
                </a:cubicBezTo>
                <a:cubicBezTo>
                  <a:pt x="206" y="1471"/>
                  <a:pt x="156" y="1591"/>
                  <a:pt x="100" y="1501"/>
                </a:cubicBezTo>
                <a:cubicBezTo>
                  <a:pt x="79" y="1498"/>
                  <a:pt x="105" y="1475"/>
                  <a:pt x="98" y="1469"/>
                </a:cubicBezTo>
                <a:cubicBezTo>
                  <a:pt x="42" y="1459"/>
                  <a:pt x="79" y="1401"/>
                  <a:pt x="109" y="1390"/>
                </a:cubicBezTo>
                <a:cubicBezTo>
                  <a:pt x="119" y="1304"/>
                  <a:pt x="148" y="1401"/>
                  <a:pt x="183" y="1335"/>
                </a:cubicBezTo>
                <a:cubicBezTo>
                  <a:pt x="248" y="1358"/>
                  <a:pt x="192" y="1288"/>
                  <a:pt x="220" y="1277"/>
                </a:cubicBezTo>
                <a:cubicBezTo>
                  <a:pt x="188" y="1270"/>
                  <a:pt x="170" y="1314"/>
                  <a:pt x="133" y="1297"/>
                </a:cubicBezTo>
                <a:cubicBezTo>
                  <a:pt x="70" y="1318"/>
                  <a:pt x="54" y="1249"/>
                  <a:pt x="17" y="1237"/>
                </a:cubicBezTo>
                <a:cubicBezTo>
                  <a:pt x="30" y="1198"/>
                  <a:pt x="74" y="1203"/>
                  <a:pt x="100" y="1177"/>
                </a:cubicBezTo>
                <a:cubicBezTo>
                  <a:pt x="135" y="1150"/>
                  <a:pt x="151" y="1180"/>
                  <a:pt x="146" y="1196"/>
                </a:cubicBezTo>
                <a:cubicBezTo>
                  <a:pt x="192" y="1194"/>
                  <a:pt x="211" y="1209"/>
                  <a:pt x="197" y="1157"/>
                </a:cubicBezTo>
                <a:cubicBezTo>
                  <a:pt x="133" y="1175"/>
                  <a:pt x="148" y="1127"/>
                  <a:pt x="96" y="1099"/>
                </a:cubicBezTo>
                <a:cubicBezTo>
                  <a:pt x="0" y="1059"/>
                  <a:pt x="102" y="1045"/>
                  <a:pt x="144" y="1029"/>
                </a:cubicBezTo>
                <a:cubicBezTo>
                  <a:pt x="158" y="967"/>
                  <a:pt x="209" y="949"/>
                  <a:pt x="253" y="955"/>
                </a:cubicBezTo>
                <a:cubicBezTo>
                  <a:pt x="220" y="928"/>
                  <a:pt x="348" y="914"/>
                  <a:pt x="364" y="897"/>
                </a:cubicBezTo>
                <a:cubicBezTo>
                  <a:pt x="410" y="907"/>
                  <a:pt x="364" y="934"/>
                  <a:pt x="408" y="911"/>
                </a:cubicBezTo>
                <a:cubicBezTo>
                  <a:pt x="415" y="948"/>
                  <a:pt x="482" y="897"/>
                  <a:pt x="482" y="942"/>
                </a:cubicBezTo>
                <a:cubicBezTo>
                  <a:pt x="585" y="955"/>
                  <a:pt x="710" y="962"/>
                  <a:pt x="819" y="994"/>
                </a:cubicBezTo>
                <a:cubicBezTo>
                  <a:pt x="865" y="978"/>
                  <a:pt x="963" y="1064"/>
                  <a:pt x="965" y="1031"/>
                </a:cubicBezTo>
                <a:cubicBezTo>
                  <a:pt x="965" y="1004"/>
                  <a:pt x="1006" y="1011"/>
                  <a:pt x="1015" y="994"/>
                </a:cubicBezTo>
                <a:cubicBezTo>
                  <a:pt x="1043" y="1004"/>
                  <a:pt x="1043" y="1008"/>
                  <a:pt x="1069" y="990"/>
                </a:cubicBezTo>
                <a:cubicBezTo>
                  <a:pt x="1113" y="972"/>
                  <a:pt x="1161" y="942"/>
                  <a:pt x="1178" y="990"/>
                </a:cubicBezTo>
                <a:cubicBezTo>
                  <a:pt x="1208" y="974"/>
                  <a:pt x="1178" y="911"/>
                  <a:pt x="1228" y="944"/>
                </a:cubicBezTo>
                <a:cubicBezTo>
                  <a:pt x="1267" y="1004"/>
                  <a:pt x="1258" y="1031"/>
                  <a:pt x="1309" y="962"/>
                </a:cubicBezTo>
                <a:cubicBezTo>
                  <a:pt x="1335" y="994"/>
                  <a:pt x="1314" y="1032"/>
                  <a:pt x="1363" y="985"/>
                </a:cubicBezTo>
                <a:cubicBezTo>
                  <a:pt x="1420" y="979"/>
                  <a:pt x="1467" y="1020"/>
                  <a:pt x="1519" y="1029"/>
                </a:cubicBezTo>
                <a:cubicBezTo>
                  <a:pt x="1564" y="1029"/>
                  <a:pt x="1691" y="1053"/>
                  <a:pt x="1591" y="1097"/>
                </a:cubicBezTo>
                <a:cubicBezTo>
                  <a:pt x="1642" y="1126"/>
                  <a:pt x="1790" y="1052"/>
                  <a:pt x="1799" y="1142"/>
                </a:cubicBezTo>
                <a:cubicBezTo>
                  <a:pt x="1786" y="1161"/>
                  <a:pt x="1809" y="1152"/>
                  <a:pt x="1815" y="1145"/>
                </a:cubicBezTo>
                <a:cubicBezTo>
                  <a:pt x="1804" y="1126"/>
                  <a:pt x="1788" y="1099"/>
                  <a:pt x="1799" y="1089"/>
                </a:cubicBezTo>
                <a:cubicBezTo>
                  <a:pt x="1726" y="1083"/>
                  <a:pt x="1825" y="1027"/>
                  <a:pt x="1857" y="1034"/>
                </a:cubicBezTo>
                <a:cubicBezTo>
                  <a:pt x="1815" y="1011"/>
                  <a:pt x="1696" y="1112"/>
                  <a:pt x="1631" y="1053"/>
                </a:cubicBezTo>
                <a:cubicBezTo>
                  <a:pt x="1624" y="1009"/>
                  <a:pt x="1596" y="1039"/>
                  <a:pt x="1561" y="1022"/>
                </a:cubicBezTo>
                <a:cubicBezTo>
                  <a:pt x="1385" y="935"/>
                  <a:pt x="1839" y="962"/>
                  <a:pt x="1585" y="948"/>
                </a:cubicBezTo>
                <a:cubicBezTo>
                  <a:pt x="1448" y="958"/>
                  <a:pt x="1533" y="911"/>
                  <a:pt x="1467" y="872"/>
                </a:cubicBezTo>
                <a:cubicBezTo>
                  <a:pt x="1474" y="851"/>
                  <a:pt x="1478" y="821"/>
                  <a:pt x="1504" y="807"/>
                </a:cubicBezTo>
                <a:cubicBezTo>
                  <a:pt x="1471" y="810"/>
                  <a:pt x="1482" y="830"/>
                  <a:pt x="1460" y="845"/>
                </a:cubicBezTo>
                <a:cubicBezTo>
                  <a:pt x="1422" y="853"/>
                  <a:pt x="1452" y="911"/>
                  <a:pt x="1402" y="902"/>
                </a:cubicBezTo>
                <a:cubicBezTo>
                  <a:pt x="1383" y="905"/>
                  <a:pt x="1371" y="914"/>
                  <a:pt x="1355" y="925"/>
                </a:cubicBezTo>
                <a:cubicBezTo>
                  <a:pt x="1333" y="925"/>
                  <a:pt x="1332" y="877"/>
                  <a:pt x="1312" y="872"/>
                </a:cubicBezTo>
                <a:cubicBezTo>
                  <a:pt x="1288" y="868"/>
                  <a:pt x="1251" y="863"/>
                  <a:pt x="1272" y="833"/>
                </a:cubicBezTo>
                <a:cubicBezTo>
                  <a:pt x="1371" y="722"/>
                  <a:pt x="1212" y="696"/>
                  <a:pt x="1408" y="689"/>
                </a:cubicBezTo>
                <a:cubicBezTo>
                  <a:pt x="1450" y="724"/>
                  <a:pt x="1582" y="687"/>
                  <a:pt x="1580" y="768"/>
                </a:cubicBezTo>
                <a:cubicBezTo>
                  <a:pt x="1545" y="784"/>
                  <a:pt x="1637" y="742"/>
                  <a:pt x="1631" y="798"/>
                </a:cubicBezTo>
                <a:cubicBezTo>
                  <a:pt x="1633" y="793"/>
                  <a:pt x="1640" y="787"/>
                  <a:pt x="1651" y="786"/>
                </a:cubicBezTo>
                <a:cubicBezTo>
                  <a:pt x="1698" y="780"/>
                  <a:pt x="1698" y="819"/>
                  <a:pt x="1732" y="819"/>
                </a:cubicBezTo>
                <a:cubicBezTo>
                  <a:pt x="1672" y="742"/>
                  <a:pt x="1808" y="807"/>
                  <a:pt x="1797" y="868"/>
                </a:cubicBezTo>
                <a:cubicBezTo>
                  <a:pt x="1837" y="877"/>
                  <a:pt x="1737" y="742"/>
                  <a:pt x="1825" y="773"/>
                </a:cubicBezTo>
                <a:cubicBezTo>
                  <a:pt x="1827" y="754"/>
                  <a:pt x="1848" y="729"/>
                  <a:pt x="1892" y="742"/>
                </a:cubicBezTo>
                <a:cubicBezTo>
                  <a:pt x="1933" y="766"/>
                  <a:pt x="1860" y="810"/>
                  <a:pt x="1908" y="890"/>
                </a:cubicBezTo>
                <a:cubicBezTo>
                  <a:pt x="1910" y="939"/>
                  <a:pt x="2012" y="932"/>
                  <a:pt x="2015" y="983"/>
                </a:cubicBezTo>
                <a:cubicBezTo>
                  <a:pt x="2010" y="1020"/>
                  <a:pt x="1957" y="967"/>
                  <a:pt x="1943" y="992"/>
                </a:cubicBezTo>
                <a:cubicBezTo>
                  <a:pt x="1940" y="1002"/>
                  <a:pt x="1948" y="1016"/>
                  <a:pt x="1956" y="1004"/>
                </a:cubicBezTo>
                <a:cubicBezTo>
                  <a:pt x="1975" y="981"/>
                  <a:pt x="2010" y="1029"/>
                  <a:pt x="1982" y="1043"/>
                </a:cubicBezTo>
                <a:cubicBezTo>
                  <a:pt x="1961" y="1059"/>
                  <a:pt x="1883" y="1031"/>
                  <a:pt x="1878" y="1045"/>
                </a:cubicBezTo>
                <a:cubicBezTo>
                  <a:pt x="1903" y="1108"/>
                  <a:pt x="2003" y="1092"/>
                  <a:pt x="2063" y="1096"/>
                </a:cubicBezTo>
                <a:cubicBezTo>
                  <a:pt x="2082" y="1103"/>
                  <a:pt x="2065" y="1071"/>
                  <a:pt x="2072" y="1068"/>
                </a:cubicBezTo>
                <a:cubicBezTo>
                  <a:pt x="2128" y="1050"/>
                  <a:pt x="2067" y="1060"/>
                  <a:pt x="2049" y="1036"/>
                </a:cubicBezTo>
                <a:cubicBezTo>
                  <a:pt x="2044" y="1027"/>
                  <a:pt x="2058" y="1015"/>
                  <a:pt x="2067" y="1016"/>
                </a:cubicBezTo>
                <a:cubicBezTo>
                  <a:pt x="2088" y="1006"/>
                  <a:pt x="2091" y="955"/>
                  <a:pt x="2125" y="992"/>
                </a:cubicBezTo>
                <a:cubicBezTo>
                  <a:pt x="2181" y="1031"/>
                  <a:pt x="2102" y="918"/>
                  <a:pt x="2146" y="890"/>
                </a:cubicBezTo>
                <a:cubicBezTo>
                  <a:pt x="2186" y="898"/>
                  <a:pt x="2135" y="883"/>
                  <a:pt x="2165" y="870"/>
                </a:cubicBezTo>
                <a:cubicBezTo>
                  <a:pt x="2185" y="852"/>
                  <a:pt x="2171" y="829"/>
                  <a:pt x="2162" y="803"/>
                </a:cubicBezTo>
                <a:cubicBezTo>
                  <a:pt x="2161" y="795"/>
                  <a:pt x="2160" y="788"/>
                  <a:pt x="2156" y="783"/>
                </a:cubicBezTo>
                <a:cubicBezTo>
                  <a:pt x="2155" y="775"/>
                  <a:pt x="2154" y="767"/>
                  <a:pt x="2156" y="759"/>
                </a:cubicBezTo>
                <a:cubicBezTo>
                  <a:pt x="2155" y="694"/>
                  <a:pt x="2278" y="715"/>
                  <a:pt x="2322" y="733"/>
                </a:cubicBezTo>
                <a:cubicBezTo>
                  <a:pt x="2311" y="779"/>
                  <a:pt x="2280" y="837"/>
                  <a:pt x="2230" y="814"/>
                </a:cubicBezTo>
                <a:cubicBezTo>
                  <a:pt x="2252" y="828"/>
                  <a:pt x="2200" y="861"/>
                  <a:pt x="2204" y="865"/>
                </a:cubicBezTo>
                <a:cubicBezTo>
                  <a:pt x="2260" y="879"/>
                  <a:pt x="2245" y="937"/>
                  <a:pt x="2292" y="962"/>
                </a:cubicBezTo>
                <a:cubicBezTo>
                  <a:pt x="2243" y="1022"/>
                  <a:pt x="2296" y="969"/>
                  <a:pt x="2329" y="1011"/>
                </a:cubicBezTo>
                <a:cubicBezTo>
                  <a:pt x="2306" y="1039"/>
                  <a:pt x="2319" y="1076"/>
                  <a:pt x="2338" y="1020"/>
                </a:cubicBezTo>
                <a:cubicBezTo>
                  <a:pt x="2370" y="997"/>
                  <a:pt x="2422" y="1071"/>
                  <a:pt x="2384" y="1090"/>
                </a:cubicBezTo>
                <a:cubicBezTo>
                  <a:pt x="2389" y="1108"/>
                  <a:pt x="2408" y="1140"/>
                  <a:pt x="2430" y="1122"/>
                </a:cubicBezTo>
                <a:cubicBezTo>
                  <a:pt x="2422" y="1103"/>
                  <a:pt x="2398" y="1083"/>
                  <a:pt x="2428" y="1069"/>
                </a:cubicBezTo>
                <a:cubicBezTo>
                  <a:pt x="2467" y="1119"/>
                  <a:pt x="2430" y="1041"/>
                  <a:pt x="2470" y="1041"/>
                </a:cubicBezTo>
                <a:cubicBezTo>
                  <a:pt x="2449" y="996"/>
                  <a:pt x="2460" y="979"/>
                  <a:pt x="2482" y="977"/>
                </a:cubicBezTo>
                <a:cubicBezTo>
                  <a:pt x="2458" y="973"/>
                  <a:pt x="2436" y="968"/>
                  <a:pt x="2417" y="964"/>
                </a:cubicBezTo>
                <a:cubicBezTo>
                  <a:pt x="2394" y="969"/>
                  <a:pt x="2341" y="944"/>
                  <a:pt x="2356" y="916"/>
                </a:cubicBezTo>
                <a:cubicBezTo>
                  <a:pt x="2361" y="909"/>
                  <a:pt x="2388" y="911"/>
                  <a:pt x="2401" y="913"/>
                </a:cubicBezTo>
                <a:cubicBezTo>
                  <a:pt x="2396" y="912"/>
                  <a:pt x="2388" y="911"/>
                  <a:pt x="2377" y="909"/>
                </a:cubicBezTo>
                <a:cubicBezTo>
                  <a:pt x="2216" y="868"/>
                  <a:pt x="2512" y="646"/>
                  <a:pt x="2484" y="766"/>
                </a:cubicBezTo>
                <a:cubicBezTo>
                  <a:pt x="2437" y="793"/>
                  <a:pt x="2452" y="828"/>
                  <a:pt x="2456" y="863"/>
                </a:cubicBezTo>
                <a:cubicBezTo>
                  <a:pt x="2477" y="895"/>
                  <a:pt x="2518" y="891"/>
                  <a:pt x="2465" y="868"/>
                </a:cubicBezTo>
                <a:cubicBezTo>
                  <a:pt x="2472" y="831"/>
                  <a:pt x="2444" y="768"/>
                  <a:pt x="2512" y="761"/>
                </a:cubicBezTo>
                <a:cubicBezTo>
                  <a:pt x="2666" y="671"/>
                  <a:pt x="2572" y="874"/>
                  <a:pt x="2664" y="824"/>
                </a:cubicBezTo>
                <a:cubicBezTo>
                  <a:pt x="2678" y="855"/>
                  <a:pt x="2676" y="825"/>
                  <a:pt x="2693" y="813"/>
                </a:cubicBezTo>
                <a:cubicBezTo>
                  <a:pt x="2644" y="824"/>
                  <a:pt x="2612" y="806"/>
                  <a:pt x="2606" y="749"/>
                </a:cubicBezTo>
                <a:cubicBezTo>
                  <a:pt x="2625" y="715"/>
                  <a:pt x="2808" y="782"/>
                  <a:pt x="2727" y="810"/>
                </a:cubicBezTo>
                <a:cubicBezTo>
                  <a:pt x="2747" y="812"/>
                  <a:pt x="2787" y="817"/>
                  <a:pt x="2784" y="845"/>
                </a:cubicBezTo>
                <a:cubicBezTo>
                  <a:pt x="2808" y="856"/>
                  <a:pt x="2819" y="860"/>
                  <a:pt x="2835" y="890"/>
                </a:cubicBezTo>
                <a:cubicBezTo>
                  <a:pt x="2849" y="891"/>
                  <a:pt x="2882" y="856"/>
                  <a:pt x="2897" y="891"/>
                </a:cubicBezTo>
                <a:cubicBezTo>
                  <a:pt x="2888" y="932"/>
                  <a:pt x="2909" y="891"/>
                  <a:pt x="2921" y="921"/>
                </a:cubicBezTo>
                <a:cubicBezTo>
                  <a:pt x="2923" y="944"/>
                  <a:pt x="2976" y="920"/>
                  <a:pt x="2986" y="944"/>
                </a:cubicBezTo>
                <a:cubicBezTo>
                  <a:pt x="2988" y="955"/>
                  <a:pt x="2986" y="961"/>
                  <a:pt x="2985" y="964"/>
                </a:cubicBezTo>
                <a:cubicBezTo>
                  <a:pt x="2987" y="963"/>
                  <a:pt x="2992" y="962"/>
                  <a:pt x="3000" y="962"/>
                </a:cubicBezTo>
                <a:cubicBezTo>
                  <a:pt x="3046" y="985"/>
                  <a:pt x="2995" y="1009"/>
                  <a:pt x="3015" y="1011"/>
                </a:cubicBezTo>
                <a:cubicBezTo>
                  <a:pt x="3050" y="1009"/>
                  <a:pt x="3037" y="1052"/>
                  <a:pt x="3009" y="1039"/>
                </a:cubicBezTo>
                <a:cubicBezTo>
                  <a:pt x="2963" y="1069"/>
                  <a:pt x="3108" y="1083"/>
                  <a:pt x="3129" y="1108"/>
                </a:cubicBezTo>
                <a:cubicBezTo>
                  <a:pt x="3134" y="1156"/>
                  <a:pt x="3226" y="1138"/>
                  <a:pt x="3196" y="1180"/>
                </a:cubicBezTo>
                <a:cubicBezTo>
                  <a:pt x="3159" y="1189"/>
                  <a:pt x="3170" y="1231"/>
                  <a:pt x="3143" y="1231"/>
                </a:cubicBezTo>
                <a:cubicBezTo>
                  <a:pt x="3122" y="1231"/>
                  <a:pt x="3134" y="1256"/>
                  <a:pt x="3119" y="1261"/>
                </a:cubicBezTo>
                <a:cubicBezTo>
                  <a:pt x="3069" y="1256"/>
                  <a:pt x="3006" y="1113"/>
                  <a:pt x="3009" y="1233"/>
                </a:cubicBezTo>
                <a:cubicBezTo>
                  <a:pt x="3124" y="1283"/>
                  <a:pt x="3138" y="1436"/>
                  <a:pt x="2988" y="1337"/>
                </a:cubicBezTo>
                <a:cubicBezTo>
                  <a:pt x="3196" y="1531"/>
                  <a:pt x="2861" y="1371"/>
                  <a:pt x="2831" y="1290"/>
                </a:cubicBezTo>
                <a:cubicBezTo>
                  <a:pt x="2794" y="1293"/>
                  <a:pt x="2608" y="1328"/>
                  <a:pt x="2719" y="1238"/>
                </a:cubicBezTo>
                <a:cubicBezTo>
                  <a:pt x="2727" y="1214"/>
                  <a:pt x="2833" y="1261"/>
                  <a:pt x="2812" y="1216"/>
                </a:cubicBezTo>
                <a:cubicBezTo>
                  <a:pt x="2773" y="1159"/>
                  <a:pt x="2884" y="1164"/>
                  <a:pt x="2849" y="1103"/>
                </a:cubicBezTo>
                <a:cubicBezTo>
                  <a:pt x="2819" y="1053"/>
                  <a:pt x="2800" y="1089"/>
                  <a:pt x="2782" y="1041"/>
                </a:cubicBezTo>
                <a:cubicBezTo>
                  <a:pt x="2766" y="1045"/>
                  <a:pt x="2733" y="1075"/>
                  <a:pt x="2727" y="1045"/>
                </a:cubicBezTo>
                <a:cubicBezTo>
                  <a:pt x="2777" y="1011"/>
                  <a:pt x="2733" y="1018"/>
                  <a:pt x="2710" y="986"/>
                </a:cubicBezTo>
                <a:cubicBezTo>
                  <a:pt x="2703" y="981"/>
                  <a:pt x="2667" y="942"/>
                  <a:pt x="2664" y="957"/>
                </a:cubicBezTo>
                <a:cubicBezTo>
                  <a:pt x="2717" y="1011"/>
                  <a:pt x="2592" y="969"/>
                  <a:pt x="2569" y="994"/>
                </a:cubicBezTo>
                <a:cubicBezTo>
                  <a:pt x="2552" y="990"/>
                  <a:pt x="2535" y="987"/>
                  <a:pt x="2517" y="984"/>
                </a:cubicBezTo>
                <a:cubicBezTo>
                  <a:pt x="2535" y="990"/>
                  <a:pt x="2554" y="1000"/>
                  <a:pt x="2571" y="1011"/>
                </a:cubicBezTo>
                <a:cubicBezTo>
                  <a:pt x="2597" y="1013"/>
                  <a:pt x="2592" y="1036"/>
                  <a:pt x="2593" y="1055"/>
                </a:cubicBezTo>
                <a:cubicBezTo>
                  <a:pt x="2578" y="1080"/>
                  <a:pt x="2556" y="1060"/>
                  <a:pt x="2569" y="1089"/>
                </a:cubicBezTo>
                <a:cubicBezTo>
                  <a:pt x="2637" y="1152"/>
                  <a:pt x="2495" y="1219"/>
                  <a:pt x="2452" y="1179"/>
                </a:cubicBezTo>
                <a:cubicBezTo>
                  <a:pt x="2426" y="1175"/>
                  <a:pt x="2440" y="1198"/>
                  <a:pt x="2456" y="1196"/>
                </a:cubicBezTo>
                <a:cubicBezTo>
                  <a:pt x="2433" y="1226"/>
                  <a:pt x="2426" y="1231"/>
                  <a:pt x="2419" y="1263"/>
                </a:cubicBezTo>
                <a:cubicBezTo>
                  <a:pt x="2371" y="1344"/>
                  <a:pt x="2364" y="1283"/>
                  <a:pt x="2320" y="1332"/>
                </a:cubicBezTo>
                <a:cubicBezTo>
                  <a:pt x="2225" y="1314"/>
                  <a:pt x="2282" y="1323"/>
                  <a:pt x="2313" y="1357"/>
                </a:cubicBezTo>
                <a:cubicBezTo>
                  <a:pt x="2250" y="1394"/>
                  <a:pt x="2179" y="1464"/>
                  <a:pt x="2193" y="1559"/>
                </a:cubicBezTo>
                <a:cubicBezTo>
                  <a:pt x="2230" y="1564"/>
                  <a:pt x="2250" y="1580"/>
                  <a:pt x="2257" y="1619"/>
                </a:cubicBezTo>
                <a:cubicBezTo>
                  <a:pt x="2264" y="1674"/>
                  <a:pt x="2287" y="1619"/>
                  <a:pt x="2322" y="1649"/>
                </a:cubicBezTo>
                <a:cubicBezTo>
                  <a:pt x="2373" y="1660"/>
                  <a:pt x="2422" y="1707"/>
                  <a:pt x="2470" y="1730"/>
                </a:cubicBezTo>
                <a:cubicBezTo>
                  <a:pt x="2611" y="1727"/>
                  <a:pt x="2530" y="1788"/>
                  <a:pt x="2583" y="1869"/>
                </a:cubicBezTo>
                <a:cubicBezTo>
                  <a:pt x="2615" y="1905"/>
                  <a:pt x="2625" y="1931"/>
                  <a:pt x="2655" y="1883"/>
                </a:cubicBezTo>
                <a:cubicBezTo>
                  <a:pt x="2674" y="1848"/>
                  <a:pt x="2634" y="1795"/>
                  <a:pt x="2632" y="1758"/>
                </a:cubicBezTo>
                <a:cubicBezTo>
                  <a:pt x="2685" y="1741"/>
                  <a:pt x="2747" y="1700"/>
                  <a:pt x="2713" y="1628"/>
                </a:cubicBezTo>
                <a:cubicBezTo>
                  <a:pt x="2669" y="1594"/>
                  <a:pt x="2648" y="1561"/>
                  <a:pt x="2697" y="1524"/>
                </a:cubicBezTo>
                <a:cubicBezTo>
                  <a:pt x="2683" y="1462"/>
                  <a:pt x="2671" y="1492"/>
                  <a:pt x="2687" y="1434"/>
                </a:cubicBezTo>
                <a:cubicBezTo>
                  <a:pt x="2636" y="1372"/>
                  <a:pt x="2736" y="1376"/>
                  <a:pt x="2771" y="1395"/>
                </a:cubicBezTo>
                <a:cubicBezTo>
                  <a:pt x="2814" y="1381"/>
                  <a:pt x="2845" y="1397"/>
                  <a:pt x="2868" y="1432"/>
                </a:cubicBezTo>
                <a:cubicBezTo>
                  <a:pt x="2877" y="1469"/>
                  <a:pt x="2935" y="1445"/>
                  <a:pt x="2946" y="1471"/>
                </a:cubicBezTo>
                <a:cubicBezTo>
                  <a:pt x="2930" y="1499"/>
                  <a:pt x="2939" y="1552"/>
                  <a:pt x="2960" y="1563"/>
                </a:cubicBezTo>
                <a:cubicBezTo>
                  <a:pt x="2985" y="1566"/>
                  <a:pt x="2986" y="1610"/>
                  <a:pt x="3015" y="1584"/>
                </a:cubicBezTo>
                <a:cubicBezTo>
                  <a:pt x="3122" y="1464"/>
                  <a:pt x="3039" y="1406"/>
                  <a:pt x="3184" y="1663"/>
                </a:cubicBezTo>
                <a:cubicBezTo>
                  <a:pt x="3156" y="1681"/>
                  <a:pt x="3205" y="1723"/>
                  <a:pt x="3219" y="1735"/>
                </a:cubicBezTo>
                <a:cubicBezTo>
                  <a:pt x="3242" y="1727"/>
                  <a:pt x="3252" y="1748"/>
                  <a:pt x="3272" y="1753"/>
                </a:cubicBezTo>
                <a:cubicBezTo>
                  <a:pt x="3309" y="1748"/>
                  <a:pt x="3298" y="1781"/>
                  <a:pt x="3302" y="1788"/>
                </a:cubicBezTo>
                <a:cubicBezTo>
                  <a:pt x="3316" y="1795"/>
                  <a:pt x="3297" y="1820"/>
                  <a:pt x="3311" y="1809"/>
                </a:cubicBezTo>
                <a:cubicBezTo>
                  <a:pt x="3355" y="1783"/>
                  <a:pt x="3363" y="1875"/>
                  <a:pt x="3346" y="1891"/>
                </a:cubicBezTo>
                <a:cubicBezTo>
                  <a:pt x="3311" y="1913"/>
                  <a:pt x="3381" y="1896"/>
                  <a:pt x="3349" y="1928"/>
                </a:cubicBezTo>
                <a:cubicBezTo>
                  <a:pt x="3318" y="1975"/>
                  <a:pt x="3339" y="1954"/>
                  <a:pt x="3351" y="1984"/>
                </a:cubicBezTo>
                <a:cubicBezTo>
                  <a:pt x="3369" y="2021"/>
                  <a:pt x="3393" y="1980"/>
                  <a:pt x="3416" y="2009"/>
                </a:cubicBezTo>
                <a:cubicBezTo>
                  <a:pt x="3408" y="2033"/>
                  <a:pt x="3400" y="2033"/>
                  <a:pt x="3429" y="2042"/>
                </a:cubicBezTo>
                <a:cubicBezTo>
                  <a:pt x="3418" y="2058"/>
                  <a:pt x="3471" y="2106"/>
                  <a:pt x="3418" y="2114"/>
                </a:cubicBezTo>
                <a:cubicBezTo>
                  <a:pt x="3372" y="2104"/>
                  <a:pt x="3408" y="2077"/>
                  <a:pt x="3353" y="2107"/>
                </a:cubicBezTo>
                <a:cubicBezTo>
                  <a:pt x="3355" y="2053"/>
                  <a:pt x="3316" y="2088"/>
                  <a:pt x="3272" y="2083"/>
                </a:cubicBezTo>
                <a:cubicBezTo>
                  <a:pt x="3184" y="2093"/>
                  <a:pt x="3281" y="2007"/>
                  <a:pt x="3279" y="1986"/>
                </a:cubicBezTo>
                <a:cubicBezTo>
                  <a:pt x="3346" y="1859"/>
                  <a:pt x="3274" y="1940"/>
                  <a:pt x="3207" y="1970"/>
                </a:cubicBezTo>
                <a:cubicBezTo>
                  <a:pt x="3175" y="1968"/>
                  <a:pt x="3037" y="1968"/>
                  <a:pt x="3027" y="1979"/>
                </a:cubicBezTo>
                <a:cubicBezTo>
                  <a:pt x="3002" y="2021"/>
                  <a:pt x="2981" y="2003"/>
                  <a:pt x="2956" y="2039"/>
                </a:cubicBezTo>
                <a:cubicBezTo>
                  <a:pt x="2971" y="2033"/>
                  <a:pt x="3067" y="1979"/>
                  <a:pt x="3094" y="2017"/>
                </a:cubicBezTo>
                <a:cubicBezTo>
                  <a:pt x="3108" y="2061"/>
                  <a:pt x="3062" y="2070"/>
                  <a:pt x="3085" y="2120"/>
                </a:cubicBezTo>
                <a:cubicBezTo>
                  <a:pt x="3152" y="2197"/>
                  <a:pt x="3164" y="2127"/>
                  <a:pt x="3214" y="2107"/>
                </a:cubicBezTo>
                <a:cubicBezTo>
                  <a:pt x="3213" y="2116"/>
                  <a:pt x="3218" y="2123"/>
                  <a:pt x="3223" y="2130"/>
                </a:cubicBezTo>
                <a:lnTo>
                  <a:pt x="3223" y="2127"/>
                </a:lnTo>
                <a:close/>
                <a:moveTo>
                  <a:pt x="2185" y="1004"/>
                </a:moveTo>
                <a:cubicBezTo>
                  <a:pt x="2179" y="1009"/>
                  <a:pt x="2211" y="1048"/>
                  <a:pt x="2211" y="1027"/>
                </a:cubicBezTo>
                <a:cubicBezTo>
                  <a:pt x="2211" y="1001"/>
                  <a:pt x="2222" y="1004"/>
                  <a:pt x="2185" y="1004"/>
                </a:cubicBezTo>
                <a:close/>
                <a:moveTo>
                  <a:pt x="1399" y="1179"/>
                </a:moveTo>
                <a:cubicBezTo>
                  <a:pt x="1392" y="1184"/>
                  <a:pt x="1430" y="1194"/>
                  <a:pt x="1413" y="1212"/>
                </a:cubicBezTo>
                <a:cubicBezTo>
                  <a:pt x="1383" y="1214"/>
                  <a:pt x="1388" y="1228"/>
                  <a:pt x="1367" y="1253"/>
                </a:cubicBezTo>
                <a:cubicBezTo>
                  <a:pt x="1402" y="1268"/>
                  <a:pt x="1402" y="1205"/>
                  <a:pt x="1437" y="1223"/>
                </a:cubicBezTo>
                <a:cubicBezTo>
                  <a:pt x="1446" y="1231"/>
                  <a:pt x="1439" y="1240"/>
                  <a:pt x="1432" y="1251"/>
                </a:cubicBezTo>
                <a:cubicBezTo>
                  <a:pt x="1455" y="1240"/>
                  <a:pt x="1455" y="1244"/>
                  <a:pt x="1452" y="1223"/>
                </a:cubicBezTo>
                <a:cubicBezTo>
                  <a:pt x="1467" y="1200"/>
                  <a:pt x="1508" y="1228"/>
                  <a:pt x="1520" y="1182"/>
                </a:cubicBezTo>
                <a:cubicBezTo>
                  <a:pt x="1506" y="1196"/>
                  <a:pt x="1418" y="1214"/>
                  <a:pt x="1455" y="1166"/>
                </a:cubicBezTo>
                <a:cubicBezTo>
                  <a:pt x="1476" y="1150"/>
                  <a:pt x="1404" y="1170"/>
                  <a:pt x="1399" y="1179"/>
                </a:cubicBezTo>
                <a:close/>
                <a:moveTo>
                  <a:pt x="2391" y="2026"/>
                </a:moveTo>
                <a:cubicBezTo>
                  <a:pt x="2382" y="2060"/>
                  <a:pt x="2266" y="2090"/>
                  <a:pt x="2294" y="2104"/>
                </a:cubicBezTo>
                <a:cubicBezTo>
                  <a:pt x="2331" y="2121"/>
                  <a:pt x="2359" y="2086"/>
                  <a:pt x="2396" y="2076"/>
                </a:cubicBezTo>
                <a:cubicBezTo>
                  <a:pt x="2396" y="2144"/>
                  <a:pt x="2468" y="2090"/>
                  <a:pt x="2497" y="2118"/>
                </a:cubicBezTo>
                <a:cubicBezTo>
                  <a:pt x="2477" y="2074"/>
                  <a:pt x="2451" y="2030"/>
                  <a:pt x="2391" y="2026"/>
                </a:cubicBezTo>
                <a:close/>
                <a:moveTo>
                  <a:pt x="2491" y="2150"/>
                </a:moveTo>
                <a:cubicBezTo>
                  <a:pt x="2377" y="2116"/>
                  <a:pt x="2405" y="2400"/>
                  <a:pt x="2440" y="2264"/>
                </a:cubicBezTo>
                <a:cubicBezTo>
                  <a:pt x="2428" y="2206"/>
                  <a:pt x="2458" y="2180"/>
                  <a:pt x="2491" y="2150"/>
                </a:cubicBezTo>
                <a:close/>
                <a:moveTo>
                  <a:pt x="2505" y="2148"/>
                </a:moveTo>
                <a:cubicBezTo>
                  <a:pt x="2544" y="2155"/>
                  <a:pt x="2546" y="2204"/>
                  <a:pt x="2525" y="2229"/>
                </a:cubicBezTo>
                <a:cubicBezTo>
                  <a:pt x="2546" y="2209"/>
                  <a:pt x="2569" y="2229"/>
                  <a:pt x="2563" y="2254"/>
                </a:cubicBezTo>
                <a:cubicBezTo>
                  <a:pt x="2583" y="2257"/>
                  <a:pt x="2567" y="2143"/>
                  <a:pt x="2629" y="2194"/>
                </a:cubicBezTo>
                <a:cubicBezTo>
                  <a:pt x="2630" y="2144"/>
                  <a:pt x="2542" y="2128"/>
                  <a:pt x="2505" y="2148"/>
                </a:cubicBezTo>
                <a:close/>
                <a:moveTo>
                  <a:pt x="2630" y="2289"/>
                </a:moveTo>
                <a:cubicBezTo>
                  <a:pt x="2609" y="2282"/>
                  <a:pt x="2592" y="2275"/>
                  <a:pt x="2572" y="2296"/>
                </a:cubicBezTo>
                <a:cubicBezTo>
                  <a:pt x="2560" y="2312"/>
                  <a:pt x="2553" y="2305"/>
                  <a:pt x="2541" y="2298"/>
                </a:cubicBezTo>
                <a:cubicBezTo>
                  <a:pt x="2528" y="2349"/>
                  <a:pt x="2609" y="2306"/>
                  <a:pt x="2630" y="2289"/>
                </a:cubicBezTo>
                <a:close/>
                <a:moveTo>
                  <a:pt x="2666" y="2246"/>
                </a:moveTo>
                <a:cubicBezTo>
                  <a:pt x="2703" y="2252"/>
                  <a:pt x="2791" y="2213"/>
                  <a:pt x="2704" y="2227"/>
                </a:cubicBezTo>
                <a:cubicBezTo>
                  <a:pt x="2682" y="2222"/>
                  <a:pt x="2623" y="2252"/>
                  <a:pt x="2666" y="2246"/>
                </a:cubicBezTo>
                <a:close/>
                <a:moveTo>
                  <a:pt x="2134" y="1064"/>
                </a:moveTo>
                <a:cubicBezTo>
                  <a:pt x="2097" y="1090"/>
                  <a:pt x="2158" y="1066"/>
                  <a:pt x="2167" y="1078"/>
                </a:cubicBezTo>
                <a:cubicBezTo>
                  <a:pt x="2178" y="1089"/>
                  <a:pt x="2141" y="1122"/>
                  <a:pt x="2172" y="1126"/>
                </a:cubicBezTo>
                <a:cubicBezTo>
                  <a:pt x="2195" y="1135"/>
                  <a:pt x="2163" y="1087"/>
                  <a:pt x="2176" y="1085"/>
                </a:cubicBezTo>
                <a:cubicBezTo>
                  <a:pt x="2192" y="1083"/>
                  <a:pt x="2234" y="1062"/>
                  <a:pt x="2227" y="1041"/>
                </a:cubicBezTo>
                <a:cubicBezTo>
                  <a:pt x="2209" y="1055"/>
                  <a:pt x="2165" y="1060"/>
                  <a:pt x="2134" y="1064"/>
                </a:cubicBezTo>
                <a:close/>
                <a:moveTo>
                  <a:pt x="2121" y="1891"/>
                </a:moveTo>
                <a:cubicBezTo>
                  <a:pt x="2142" y="1905"/>
                  <a:pt x="2139" y="1929"/>
                  <a:pt x="2142" y="1947"/>
                </a:cubicBezTo>
                <a:cubicBezTo>
                  <a:pt x="2172" y="1854"/>
                  <a:pt x="2001" y="1730"/>
                  <a:pt x="2121" y="1891"/>
                </a:cubicBezTo>
                <a:close/>
                <a:moveTo>
                  <a:pt x="1749" y="1379"/>
                </a:moveTo>
                <a:cubicBezTo>
                  <a:pt x="1693" y="1395"/>
                  <a:pt x="1661" y="1448"/>
                  <a:pt x="1610" y="1388"/>
                </a:cubicBezTo>
                <a:cubicBezTo>
                  <a:pt x="1575" y="1379"/>
                  <a:pt x="1642" y="1425"/>
                  <a:pt x="1598" y="1431"/>
                </a:cubicBezTo>
                <a:cubicBezTo>
                  <a:pt x="1515" y="1519"/>
                  <a:pt x="1709" y="1416"/>
                  <a:pt x="1749" y="1379"/>
                </a:cubicBezTo>
                <a:close/>
                <a:moveTo>
                  <a:pt x="2156" y="783"/>
                </a:moveTo>
                <a:cubicBezTo>
                  <a:pt x="2149" y="775"/>
                  <a:pt x="2136" y="775"/>
                  <a:pt x="2116" y="789"/>
                </a:cubicBezTo>
                <a:cubicBezTo>
                  <a:pt x="2075" y="787"/>
                  <a:pt x="2192" y="749"/>
                  <a:pt x="2119" y="727"/>
                </a:cubicBezTo>
                <a:cubicBezTo>
                  <a:pt x="2130" y="705"/>
                  <a:pt x="2089" y="713"/>
                  <a:pt x="2084" y="715"/>
                </a:cubicBezTo>
                <a:cubicBezTo>
                  <a:pt x="2056" y="747"/>
                  <a:pt x="2045" y="710"/>
                  <a:pt x="2003" y="747"/>
                </a:cubicBezTo>
                <a:cubicBezTo>
                  <a:pt x="1978" y="789"/>
                  <a:pt x="2061" y="763"/>
                  <a:pt x="2037" y="791"/>
                </a:cubicBezTo>
                <a:cubicBezTo>
                  <a:pt x="2019" y="823"/>
                  <a:pt x="2005" y="777"/>
                  <a:pt x="1982" y="782"/>
                </a:cubicBezTo>
                <a:cubicBezTo>
                  <a:pt x="1945" y="794"/>
                  <a:pt x="1966" y="833"/>
                  <a:pt x="2001" y="844"/>
                </a:cubicBezTo>
                <a:cubicBezTo>
                  <a:pt x="2094" y="961"/>
                  <a:pt x="2162" y="855"/>
                  <a:pt x="2162" y="803"/>
                </a:cubicBezTo>
                <a:cubicBezTo>
                  <a:pt x="2159" y="797"/>
                  <a:pt x="2157" y="790"/>
                  <a:pt x="2156" y="783"/>
                </a:cubicBezTo>
                <a:close/>
                <a:moveTo>
                  <a:pt x="2608" y="2997"/>
                </a:moveTo>
                <a:cubicBezTo>
                  <a:pt x="2512" y="2965"/>
                  <a:pt x="2451" y="3105"/>
                  <a:pt x="2551" y="3027"/>
                </a:cubicBezTo>
                <a:cubicBezTo>
                  <a:pt x="2560" y="3017"/>
                  <a:pt x="2574" y="3022"/>
                  <a:pt x="2576" y="3032"/>
                </a:cubicBezTo>
                <a:cubicBezTo>
                  <a:pt x="2567" y="3050"/>
                  <a:pt x="2646" y="3043"/>
                  <a:pt x="2660" y="3068"/>
                </a:cubicBezTo>
                <a:cubicBezTo>
                  <a:pt x="2699" y="3105"/>
                  <a:pt x="2745" y="3136"/>
                  <a:pt x="2808" y="3108"/>
                </a:cubicBezTo>
                <a:cubicBezTo>
                  <a:pt x="2784" y="3050"/>
                  <a:pt x="2669" y="3031"/>
                  <a:pt x="2608" y="2997"/>
                </a:cubicBezTo>
                <a:close/>
                <a:moveTo>
                  <a:pt x="2747" y="3182"/>
                </a:moveTo>
                <a:cubicBezTo>
                  <a:pt x="2754" y="3158"/>
                  <a:pt x="2689" y="3151"/>
                  <a:pt x="2678" y="3159"/>
                </a:cubicBezTo>
                <a:cubicBezTo>
                  <a:pt x="2664" y="3182"/>
                  <a:pt x="2736" y="3203"/>
                  <a:pt x="2747" y="3182"/>
                </a:cubicBezTo>
                <a:close/>
                <a:moveTo>
                  <a:pt x="3067" y="3158"/>
                </a:moveTo>
                <a:cubicBezTo>
                  <a:pt x="3057" y="3151"/>
                  <a:pt x="3023" y="3147"/>
                  <a:pt x="3015" y="3158"/>
                </a:cubicBezTo>
                <a:cubicBezTo>
                  <a:pt x="2992" y="3198"/>
                  <a:pt x="3096" y="3196"/>
                  <a:pt x="3067" y="3158"/>
                </a:cubicBezTo>
                <a:close/>
                <a:moveTo>
                  <a:pt x="3198" y="5660"/>
                </a:moveTo>
                <a:cubicBezTo>
                  <a:pt x="3194" y="5704"/>
                  <a:pt x="3254" y="5660"/>
                  <a:pt x="3249" y="5635"/>
                </a:cubicBezTo>
                <a:cubicBezTo>
                  <a:pt x="3238" y="5612"/>
                  <a:pt x="3201" y="5644"/>
                  <a:pt x="3198" y="5660"/>
                </a:cubicBezTo>
                <a:close/>
                <a:moveTo>
                  <a:pt x="3237" y="5669"/>
                </a:moveTo>
                <a:cubicBezTo>
                  <a:pt x="3240" y="5699"/>
                  <a:pt x="3309" y="5667"/>
                  <a:pt x="3298" y="5646"/>
                </a:cubicBezTo>
                <a:cubicBezTo>
                  <a:pt x="3288" y="5619"/>
                  <a:pt x="3238" y="5653"/>
                  <a:pt x="3237" y="5669"/>
                </a:cubicBezTo>
                <a:close/>
                <a:moveTo>
                  <a:pt x="3889" y="1193"/>
                </a:moveTo>
                <a:cubicBezTo>
                  <a:pt x="3889" y="1205"/>
                  <a:pt x="3889" y="1198"/>
                  <a:pt x="3892" y="1191"/>
                </a:cubicBezTo>
                <a:cubicBezTo>
                  <a:pt x="3892" y="1189"/>
                  <a:pt x="3887" y="1189"/>
                  <a:pt x="3889" y="1193"/>
                </a:cubicBezTo>
                <a:close/>
                <a:moveTo>
                  <a:pt x="3813" y="1260"/>
                </a:moveTo>
                <a:cubicBezTo>
                  <a:pt x="3811" y="1258"/>
                  <a:pt x="3808" y="1256"/>
                  <a:pt x="3808" y="1256"/>
                </a:cubicBezTo>
                <a:cubicBezTo>
                  <a:pt x="3808" y="1258"/>
                  <a:pt x="3811" y="1260"/>
                  <a:pt x="3813" y="1260"/>
                </a:cubicBezTo>
                <a:close/>
                <a:moveTo>
                  <a:pt x="4421" y="320"/>
                </a:moveTo>
                <a:cubicBezTo>
                  <a:pt x="4424" y="322"/>
                  <a:pt x="4431" y="317"/>
                  <a:pt x="4438" y="313"/>
                </a:cubicBezTo>
                <a:cubicBezTo>
                  <a:pt x="4475" y="294"/>
                  <a:pt x="4421" y="315"/>
                  <a:pt x="4421" y="320"/>
                </a:cubicBezTo>
                <a:close/>
                <a:moveTo>
                  <a:pt x="4065" y="1085"/>
                </a:moveTo>
                <a:cubicBezTo>
                  <a:pt x="4052" y="1142"/>
                  <a:pt x="3941" y="1249"/>
                  <a:pt x="3887" y="1209"/>
                </a:cubicBezTo>
                <a:cubicBezTo>
                  <a:pt x="3887" y="1231"/>
                  <a:pt x="3839" y="1228"/>
                  <a:pt x="3832" y="1238"/>
                </a:cubicBezTo>
                <a:cubicBezTo>
                  <a:pt x="3843" y="1254"/>
                  <a:pt x="3832" y="1270"/>
                  <a:pt x="3815" y="1261"/>
                </a:cubicBezTo>
                <a:cubicBezTo>
                  <a:pt x="3836" y="1277"/>
                  <a:pt x="3823" y="1295"/>
                  <a:pt x="3806" y="1298"/>
                </a:cubicBezTo>
                <a:cubicBezTo>
                  <a:pt x="3822" y="1332"/>
                  <a:pt x="3788" y="1381"/>
                  <a:pt x="3753" y="1383"/>
                </a:cubicBezTo>
                <a:cubicBezTo>
                  <a:pt x="3788" y="1436"/>
                  <a:pt x="3734" y="1580"/>
                  <a:pt x="3661" y="1498"/>
                </a:cubicBezTo>
                <a:cubicBezTo>
                  <a:pt x="3619" y="1475"/>
                  <a:pt x="3571" y="1480"/>
                  <a:pt x="3547" y="1425"/>
                </a:cubicBezTo>
                <a:cubicBezTo>
                  <a:pt x="3531" y="1406"/>
                  <a:pt x="3513" y="1394"/>
                  <a:pt x="3519" y="1364"/>
                </a:cubicBezTo>
                <a:cubicBezTo>
                  <a:pt x="3506" y="1348"/>
                  <a:pt x="3478" y="1332"/>
                  <a:pt x="3480" y="1300"/>
                </a:cubicBezTo>
                <a:cubicBezTo>
                  <a:pt x="3450" y="1304"/>
                  <a:pt x="3469" y="1249"/>
                  <a:pt x="3460" y="1237"/>
                </a:cubicBezTo>
                <a:cubicBezTo>
                  <a:pt x="3453" y="1233"/>
                  <a:pt x="3415" y="1203"/>
                  <a:pt x="3416" y="1182"/>
                </a:cubicBezTo>
                <a:cubicBezTo>
                  <a:pt x="3452" y="1143"/>
                  <a:pt x="3416" y="1168"/>
                  <a:pt x="3411" y="1126"/>
                </a:cubicBezTo>
                <a:cubicBezTo>
                  <a:pt x="3452" y="995"/>
                  <a:pt x="3489" y="1099"/>
                  <a:pt x="3504" y="1002"/>
                </a:cubicBezTo>
                <a:cubicBezTo>
                  <a:pt x="3504" y="972"/>
                  <a:pt x="3473" y="983"/>
                  <a:pt x="3455" y="974"/>
                </a:cubicBezTo>
                <a:cubicBezTo>
                  <a:pt x="3462" y="990"/>
                  <a:pt x="3480" y="979"/>
                  <a:pt x="3480" y="1002"/>
                </a:cubicBezTo>
                <a:cubicBezTo>
                  <a:pt x="3459" y="1071"/>
                  <a:pt x="3323" y="981"/>
                  <a:pt x="3406" y="953"/>
                </a:cubicBezTo>
                <a:cubicBezTo>
                  <a:pt x="3437" y="957"/>
                  <a:pt x="3381" y="941"/>
                  <a:pt x="3404" y="927"/>
                </a:cubicBezTo>
                <a:cubicBezTo>
                  <a:pt x="3415" y="904"/>
                  <a:pt x="3519" y="953"/>
                  <a:pt x="3492" y="932"/>
                </a:cubicBezTo>
                <a:cubicBezTo>
                  <a:pt x="3467" y="911"/>
                  <a:pt x="3416" y="914"/>
                  <a:pt x="3432" y="870"/>
                </a:cubicBezTo>
                <a:cubicBezTo>
                  <a:pt x="3400" y="891"/>
                  <a:pt x="3355" y="905"/>
                  <a:pt x="3365" y="844"/>
                </a:cubicBezTo>
                <a:cubicBezTo>
                  <a:pt x="3351" y="826"/>
                  <a:pt x="3385" y="817"/>
                  <a:pt x="3381" y="803"/>
                </a:cubicBezTo>
                <a:cubicBezTo>
                  <a:pt x="3346" y="771"/>
                  <a:pt x="3360" y="717"/>
                  <a:pt x="3319" y="682"/>
                </a:cubicBezTo>
                <a:cubicBezTo>
                  <a:pt x="3242" y="599"/>
                  <a:pt x="3173" y="565"/>
                  <a:pt x="3059" y="590"/>
                </a:cubicBezTo>
                <a:cubicBezTo>
                  <a:pt x="3043" y="581"/>
                  <a:pt x="3043" y="588"/>
                  <a:pt x="3041" y="601"/>
                </a:cubicBezTo>
                <a:cubicBezTo>
                  <a:pt x="3018" y="611"/>
                  <a:pt x="2918" y="581"/>
                  <a:pt x="2955" y="546"/>
                </a:cubicBezTo>
                <a:cubicBezTo>
                  <a:pt x="2805" y="523"/>
                  <a:pt x="2986" y="488"/>
                  <a:pt x="3043" y="500"/>
                </a:cubicBezTo>
                <a:cubicBezTo>
                  <a:pt x="3025" y="458"/>
                  <a:pt x="2942" y="523"/>
                  <a:pt x="2918" y="479"/>
                </a:cubicBezTo>
                <a:cubicBezTo>
                  <a:pt x="2696" y="394"/>
                  <a:pt x="3082" y="405"/>
                  <a:pt x="3085" y="319"/>
                </a:cubicBezTo>
                <a:cubicBezTo>
                  <a:pt x="2918" y="308"/>
                  <a:pt x="3083" y="229"/>
                  <a:pt x="3147" y="209"/>
                </a:cubicBezTo>
                <a:cubicBezTo>
                  <a:pt x="3180" y="216"/>
                  <a:pt x="3224" y="232"/>
                  <a:pt x="3193" y="181"/>
                </a:cubicBezTo>
                <a:cubicBezTo>
                  <a:pt x="3174" y="135"/>
                  <a:pt x="3273" y="162"/>
                  <a:pt x="3279" y="165"/>
                </a:cubicBezTo>
                <a:cubicBezTo>
                  <a:pt x="3244" y="123"/>
                  <a:pt x="3385" y="121"/>
                  <a:pt x="3409" y="118"/>
                </a:cubicBezTo>
                <a:cubicBezTo>
                  <a:pt x="3441" y="121"/>
                  <a:pt x="3427" y="220"/>
                  <a:pt x="3441" y="169"/>
                </a:cubicBezTo>
                <a:cubicBezTo>
                  <a:pt x="3418" y="77"/>
                  <a:pt x="3482" y="151"/>
                  <a:pt x="3522" y="155"/>
                </a:cubicBezTo>
                <a:cubicBezTo>
                  <a:pt x="3564" y="164"/>
                  <a:pt x="3474" y="126"/>
                  <a:pt x="3506" y="107"/>
                </a:cubicBezTo>
                <a:cubicBezTo>
                  <a:pt x="3541" y="88"/>
                  <a:pt x="3587" y="128"/>
                  <a:pt x="3621" y="139"/>
                </a:cubicBezTo>
                <a:cubicBezTo>
                  <a:pt x="3658" y="148"/>
                  <a:pt x="3719" y="190"/>
                  <a:pt x="3649" y="144"/>
                </a:cubicBezTo>
                <a:cubicBezTo>
                  <a:pt x="3554" y="97"/>
                  <a:pt x="3667" y="102"/>
                  <a:pt x="3649" y="88"/>
                </a:cubicBezTo>
                <a:cubicBezTo>
                  <a:pt x="3577" y="45"/>
                  <a:pt x="3836" y="42"/>
                  <a:pt x="3862" y="51"/>
                </a:cubicBezTo>
                <a:cubicBezTo>
                  <a:pt x="3871" y="61"/>
                  <a:pt x="3882" y="79"/>
                  <a:pt x="3882" y="58"/>
                </a:cubicBezTo>
                <a:cubicBezTo>
                  <a:pt x="3892" y="0"/>
                  <a:pt x="4028" y="33"/>
                  <a:pt x="4079" y="19"/>
                </a:cubicBezTo>
                <a:cubicBezTo>
                  <a:pt x="4153" y="28"/>
                  <a:pt x="4252" y="21"/>
                  <a:pt x="4294" y="74"/>
                </a:cubicBezTo>
                <a:cubicBezTo>
                  <a:pt x="4482" y="113"/>
                  <a:pt x="4332" y="134"/>
                  <a:pt x="4200" y="152"/>
                </a:cubicBezTo>
                <a:cubicBezTo>
                  <a:pt x="4264" y="149"/>
                  <a:pt x="4308" y="159"/>
                  <a:pt x="4220" y="202"/>
                </a:cubicBezTo>
                <a:cubicBezTo>
                  <a:pt x="4273" y="201"/>
                  <a:pt x="4331" y="107"/>
                  <a:pt x="4373" y="160"/>
                </a:cubicBezTo>
                <a:cubicBezTo>
                  <a:pt x="4324" y="297"/>
                  <a:pt x="4317" y="220"/>
                  <a:pt x="4428" y="178"/>
                </a:cubicBezTo>
                <a:cubicBezTo>
                  <a:pt x="4507" y="229"/>
                  <a:pt x="4495" y="144"/>
                  <a:pt x="4565" y="155"/>
                </a:cubicBezTo>
                <a:cubicBezTo>
                  <a:pt x="4764" y="176"/>
                  <a:pt x="4618" y="239"/>
                  <a:pt x="4519" y="264"/>
                </a:cubicBezTo>
                <a:cubicBezTo>
                  <a:pt x="4599" y="303"/>
                  <a:pt x="4465" y="280"/>
                  <a:pt x="4505" y="331"/>
                </a:cubicBezTo>
                <a:cubicBezTo>
                  <a:pt x="4437" y="340"/>
                  <a:pt x="4461" y="389"/>
                  <a:pt x="4398" y="408"/>
                </a:cubicBezTo>
                <a:cubicBezTo>
                  <a:pt x="4408" y="421"/>
                  <a:pt x="4368" y="497"/>
                  <a:pt x="4393" y="465"/>
                </a:cubicBezTo>
                <a:cubicBezTo>
                  <a:pt x="4410" y="424"/>
                  <a:pt x="4509" y="495"/>
                  <a:pt x="4438" y="490"/>
                </a:cubicBezTo>
                <a:cubicBezTo>
                  <a:pt x="4389" y="498"/>
                  <a:pt x="4475" y="498"/>
                  <a:pt x="4481" y="500"/>
                </a:cubicBezTo>
                <a:cubicBezTo>
                  <a:pt x="4556" y="581"/>
                  <a:pt x="4324" y="512"/>
                  <a:pt x="4391" y="567"/>
                </a:cubicBezTo>
                <a:cubicBezTo>
                  <a:pt x="4468" y="565"/>
                  <a:pt x="4502" y="662"/>
                  <a:pt x="4405" y="657"/>
                </a:cubicBezTo>
                <a:cubicBezTo>
                  <a:pt x="4415" y="692"/>
                  <a:pt x="4514" y="683"/>
                  <a:pt x="4445" y="719"/>
                </a:cubicBezTo>
                <a:cubicBezTo>
                  <a:pt x="4322" y="699"/>
                  <a:pt x="4497" y="759"/>
                  <a:pt x="4391" y="777"/>
                </a:cubicBezTo>
                <a:cubicBezTo>
                  <a:pt x="4366" y="794"/>
                  <a:pt x="4319" y="756"/>
                  <a:pt x="4310" y="763"/>
                </a:cubicBezTo>
                <a:cubicBezTo>
                  <a:pt x="4333" y="784"/>
                  <a:pt x="4248" y="796"/>
                  <a:pt x="4303" y="796"/>
                </a:cubicBezTo>
                <a:cubicBezTo>
                  <a:pt x="4403" y="740"/>
                  <a:pt x="4405" y="886"/>
                  <a:pt x="4310" y="830"/>
                </a:cubicBezTo>
                <a:cubicBezTo>
                  <a:pt x="4349" y="863"/>
                  <a:pt x="4424" y="911"/>
                  <a:pt x="4371" y="957"/>
                </a:cubicBezTo>
                <a:cubicBezTo>
                  <a:pt x="4329" y="981"/>
                  <a:pt x="4296" y="909"/>
                  <a:pt x="4269" y="909"/>
                </a:cubicBezTo>
                <a:cubicBezTo>
                  <a:pt x="4283" y="937"/>
                  <a:pt x="4267" y="942"/>
                  <a:pt x="4248" y="957"/>
                </a:cubicBezTo>
                <a:cubicBezTo>
                  <a:pt x="4269" y="957"/>
                  <a:pt x="4423" y="957"/>
                  <a:pt x="4352" y="990"/>
                </a:cubicBezTo>
                <a:cubicBezTo>
                  <a:pt x="4266" y="1043"/>
                  <a:pt x="4156" y="1094"/>
                  <a:pt x="4065" y="1085"/>
                </a:cubicBezTo>
                <a:close/>
                <a:moveTo>
                  <a:pt x="2574" y="1358"/>
                </a:moveTo>
                <a:cubicBezTo>
                  <a:pt x="2548" y="1355"/>
                  <a:pt x="2484" y="1401"/>
                  <a:pt x="2539" y="1413"/>
                </a:cubicBezTo>
                <a:cubicBezTo>
                  <a:pt x="2558" y="1415"/>
                  <a:pt x="2606" y="1365"/>
                  <a:pt x="2574" y="1358"/>
                </a:cubicBezTo>
                <a:close/>
                <a:moveTo>
                  <a:pt x="2909" y="1194"/>
                </a:moveTo>
                <a:cubicBezTo>
                  <a:pt x="2958" y="1191"/>
                  <a:pt x="2930" y="1149"/>
                  <a:pt x="2904" y="1156"/>
                </a:cubicBezTo>
                <a:cubicBezTo>
                  <a:pt x="2863" y="1168"/>
                  <a:pt x="2907" y="1170"/>
                  <a:pt x="2909" y="1194"/>
                </a:cubicBezTo>
                <a:close/>
                <a:moveTo>
                  <a:pt x="2664" y="1406"/>
                </a:moveTo>
                <a:cubicBezTo>
                  <a:pt x="2650" y="1360"/>
                  <a:pt x="2597" y="1431"/>
                  <a:pt x="2641" y="1441"/>
                </a:cubicBezTo>
                <a:cubicBezTo>
                  <a:pt x="2653" y="1441"/>
                  <a:pt x="2664" y="1420"/>
                  <a:pt x="2664" y="1406"/>
                </a:cubicBezTo>
                <a:close/>
                <a:moveTo>
                  <a:pt x="2740" y="1066"/>
                </a:moveTo>
                <a:cubicBezTo>
                  <a:pt x="2701" y="1069"/>
                  <a:pt x="2689" y="1142"/>
                  <a:pt x="2734" y="1142"/>
                </a:cubicBezTo>
                <a:cubicBezTo>
                  <a:pt x="2805" y="1150"/>
                  <a:pt x="2808" y="1055"/>
                  <a:pt x="2740" y="1066"/>
                </a:cubicBezTo>
                <a:close/>
                <a:moveTo>
                  <a:pt x="2220" y="629"/>
                </a:moveTo>
                <a:cubicBezTo>
                  <a:pt x="2111" y="608"/>
                  <a:pt x="2119" y="706"/>
                  <a:pt x="2230" y="696"/>
                </a:cubicBezTo>
                <a:cubicBezTo>
                  <a:pt x="2269" y="687"/>
                  <a:pt x="2241" y="648"/>
                  <a:pt x="2220" y="629"/>
                </a:cubicBezTo>
                <a:close/>
                <a:moveTo>
                  <a:pt x="1982" y="583"/>
                </a:moveTo>
                <a:cubicBezTo>
                  <a:pt x="1972" y="557"/>
                  <a:pt x="2002" y="552"/>
                  <a:pt x="2028" y="578"/>
                </a:cubicBezTo>
                <a:cubicBezTo>
                  <a:pt x="1980" y="514"/>
                  <a:pt x="2049" y="544"/>
                  <a:pt x="2079" y="555"/>
                </a:cubicBezTo>
                <a:cubicBezTo>
                  <a:pt x="2149" y="537"/>
                  <a:pt x="2148" y="703"/>
                  <a:pt x="2054" y="676"/>
                </a:cubicBezTo>
                <a:cubicBezTo>
                  <a:pt x="1982" y="653"/>
                  <a:pt x="2089" y="625"/>
                  <a:pt x="1968" y="629"/>
                </a:cubicBezTo>
                <a:cubicBezTo>
                  <a:pt x="1858" y="570"/>
                  <a:pt x="1926" y="499"/>
                  <a:pt x="1982" y="583"/>
                </a:cubicBezTo>
                <a:close/>
                <a:moveTo>
                  <a:pt x="2535" y="687"/>
                </a:moveTo>
                <a:cubicBezTo>
                  <a:pt x="2581" y="710"/>
                  <a:pt x="2683" y="694"/>
                  <a:pt x="2646" y="625"/>
                </a:cubicBezTo>
                <a:cubicBezTo>
                  <a:pt x="2574" y="592"/>
                  <a:pt x="2452" y="627"/>
                  <a:pt x="2384" y="620"/>
                </a:cubicBezTo>
                <a:cubicBezTo>
                  <a:pt x="2384" y="606"/>
                  <a:pt x="2326" y="609"/>
                  <a:pt x="2352" y="595"/>
                </a:cubicBezTo>
                <a:cubicBezTo>
                  <a:pt x="2396" y="537"/>
                  <a:pt x="2245" y="562"/>
                  <a:pt x="2220" y="530"/>
                </a:cubicBezTo>
                <a:cubicBezTo>
                  <a:pt x="2082" y="488"/>
                  <a:pt x="2156" y="615"/>
                  <a:pt x="2241" y="581"/>
                </a:cubicBezTo>
                <a:cubicBezTo>
                  <a:pt x="2274" y="597"/>
                  <a:pt x="2269" y="627"/>
                  <a:pt x="2271" y="662"/>
                </a:cubicBezTo>
                <a:cubicBezTo>
                  <a:pt x="2283" y="701"/>
                  <a:pt x="2484" y="722"/>
                  <a:pt x="2535" y="687"/>
                </a:cubicBezTo>
                <a:close/>
                <a:moveTo>
                  <a:pt x="2357" y="505"/>
                </a:moveTo>
                <a:cubicBezTo>
                  <a:pt x="2366" y="458"/>
                  <a:pt x="2262" y="488"/>
                  <a:pt x="2313" y="519"/>
                </a:cubicBezTo>
                <a:cubicBezTo>
                  <a:pt x="2327" y="527"/>
                  <a:pt x="2352" y="519"/>
                  <a:pt x="2357" y="505"/>
                </a:cubicBezTo>
                <a:close/>
                <a:moveTo>
                  <a:pt x="2232" y="468"/>
                </a:moveTo>
                <a:cubicBezTo>
                  <a:pt x="2208" y="463"/>
                  <a:pt x="2097" y="495"/>
                  <a:pt x="2185" y="509"/>
                </a:cubicBezTo>
                <a:cubicBezTo>
                  <a:pt x="2213" y="512"/>
                  <a:pt x="2285" y="475"/>
                  <a:pt x="2232" y="468"/>
                </a:cubicBezTo>
                <a:close/>
                <a:moveTo>
                  <a:pt x="1911" y="666"/>
                </a:moveTo>
                <a:cubicBezTo>
                  <a:pt x="1924" y="676"/>
                  <a:pt x="1950" y="664"/>
                  <a:pt x="1943" y="645"/>
                </a:cubicBezTo>
                <a:cubicBezTo>
                  <a:pt x="1929" y="608"/>
                  <a:pt x="1883" y="641"/>
                  <a:pt x="1911" y="666"/>
                </a:cubicBezTo>
                <a:close/>
                <a:moveTo>
                  <a:pt x="1714" y="453"/>
                </a:moveTo>
                <a:cubicBezTo>
                  <a:pt x="1561" y="467"/>
                  <a:pt x="1741" y="576"/>
                  <a:pt x="1751" y="475"/>
                </a:cubicBezTo>
                <a:cubicBezTo>
                  <a:pt x="1853" y="384"/>
                  <a:pt x="1640" y="387"/>
                  <a:pt x="1647" y="444"/>
                </a:cubicBezTo>
                <a:cubicBezTo>
                  <a:pt x="1665" y="454"/>
                  <a:pt x="1760" y="437"/>
                  <a:pt x="1714" y="453"/>
                </a:cubicBezTo>
                <a:close/>
                <a:moveTo>
                  <a:pt x="3175" y="2024"/>
                </a:moveTo>
                <a:cubicBezTo>
                  <a:pt x="3224" y="2000"/>
                  <a:pt x="3106" y="1966"/>
                  <a:pt x="3097" y="1977"/>
                </a:cubicBezTo>
                <a:cubicBezTo>
                  <a:pt x="3083" y="2000"/>
                  <a:pt x="3156" y="2024"/>
                  <a:pt x="3175" y="2024"/>
                </a:cubicBezTo>
                <a:close/>
                <a:moveTo>
                  <a:pt x="2174" y="414"/>
                </a:moveTo>
                <a:cubicBezTo>
                  <a:pt x="2077" y="371"/>
                  <a:pt x="2067" y="423"/>
                  <a:pt x="2139" y="477"/>
                </a:cubicBezTo>
                <a:cubicBezTo>
                  <a:pt x="2192" y="491"/>
                  <a:pt x="2232" y="421"/>
                  <a:pt x="2174" y="414"/>
                </a:cubicBezTo>
                <a:close/>
                <a:moveTo>
                  <a:pt x="1057" y="1813"/>
                </a:moveTo>
                <a:cubicBezTo>
                  <a:pt x="1062" y="1873"/>
                  <a:pt x="1150" y="1917"/>
                  <a:pt x="1104" y="1824"/>
                </a:cubicBezTo>
                <a:cubicBezTo>
                  <a:pt x="1110" y="1787"/>
                  <a:pt x="1062" y="1778"/>
                  <a:pt x="1057" y="1813"/>
                </a:cubicBezTo>
                <a:close/>
                <a:moveTo>
                  <a:pt x="1425" y="597"/>
                </a:moveTo>
                <a:cubicBezTo>
                  <a:pt x="1427" y="622"/>
                  <a:pt x="1459" y="629"/>
                  <a:pt x="1464" y="601"/>
                </a:cubicBezTo>
                <a:cubicBezTo>
                  <a:pt x="1494" y="601"/>
                  <a:pt x="1490" y="571"/>
                  <a:pt x="1508" y="549"/>
                </a:cubicBezTo>
                <a:cubicBezTo>
                  <a:pt x="1504" y="560"/>
                  <a:pt x="1515" y="586"/>
                  <a:pt x="1520" y="586"/>
                </a:cubicBezTo>
                <a:cubicBezTo>
                  <a:pt x="1392" y="648"/>
                  <a:pt x="1552" y="653"/>
                  <a:pt x="1524" y="586"/>
                </a:cubicBezTo>
                <a:cubicBezTo>
                  <a:pt x="1545" y="585"/>
                  <a:pt x="1550" y="564"/>
                  <a:pt x="1571" y="558"/>
                </a:cubicBezTo>
                <a:cubicBezTo>
                  <a:pt x="1578" y="539"/>
                  <a:pt x="1566" y="523"/>
                  <a:pt x="1589" y="514"/>
                </a:cubicBezTo>
                <a:cubicBezTo>
                  <a:pt x="1605" y="500"/>
                  <a:pt x="1556" y="484"/>
                  <a:pt x="1548" y="484"/>
                </a:cubicBezTo>
                <a:cubicBezTo>
                  <a:pt x="1533" y="504"/>
                  <a:pt x="1540" y="511"/>
                  <a:pt x="1506" y="497"/>
                </a:cubicBezTo>
                <a:cubicBezTo>
                  <a:pt x="1492" y="498"/>
                  <a:pt x="1337" y="585"/>
                  <a:pt x="1367" y="593"/>
                </a:cubicBezTo>
                <a:cubicBezTo>
                  <a:pt x="1362" y="625"/>
                  <a:pt x="1418" y="611"/>
                  <a:pt x="1425" y="597"/>
                </a:cubicBezTo>
                <a:close/>
                <a:moveTo>
                  <a:pt x="1598" y="472"/>
                </a:moveTo>
                <a:cubicBezTo>
                  <a:pt x="1605" y="482"/>
                  <a:pt x="1619" y="491"/>
                  <a:pt x="1630" y="491"/>
                </a:cubicBezTo>
                <a:cubicBezTo>
                  <a:pt x="1688" y="474"/>
                  <a:pt x="1593" y="433"/>
                  <a:pt x="1598" y="472"/>
                </a:cubicBezTo>
                <a:close/>
                <a:moveTo>
                  <a:pt x="1765" y="623"/>
                </a:moveTo>
                <a:cubicBezTo>
                  <a:pt x="1716" y="630"/>
                  <a:pt x="1674" y="564"/>
                  <a:pt x="1626" y="567"/>
                </a:cubicBezTo>
                <a:cubicBezTo>
                  <a:pt x="1593" y="511"/>
                  <a:pt x="1473" y="675"/>
                  <a:pt x="1566" y="666"/>
                </a:cubicBezTo>
                <a:cubicBezTo>
                  <a:pt x="1589" y="682"/>
                  <a:pt x="1612" y="666"/>
                  <a:pt x="1626" y="646"/>
                </a:cubicBezTo>
                <a:cubicBezTo>
                  <a:pt x="1621" y="680"/>
                  <a:pt x="1668" y="655"/>
                  <a:pt x="1689" y="657"/>
                </a:cubicBezTo>
                <a:cubicBezTo>
                  <a:pt x="1515" y="694"/>
                  <a:pt x="1705" y="747"/>
                  <a:pt x="1753" y="675"/>
                </a:cubicBezTo>
                <a:cubicBezTo>
                  <a:pt x="1919" y="703"/>
                  <a:pt x="1913" y="553"/>
                  <a:pt x="1834" y="602"/>
                </a:cubicBezTo>
                <a:cubicBezTo>
                  <a:pt x="1799" y="579"/>
                  <a:pt x="1778" y="491"/>
                  <a:pt x="1737" y="576"/>
                </a:cubicBezTo>
                <a:cubicBezTo>
                  <a:pt x="1776" y="606"/>
                  <a:pt x="1718" y="599"/>
                  <a:pt x="1765" y="623"/>
                </a:cubicBezTo>
                <a:close/>
                <a:moveTo>
                  <a:pt x="2089" y="333"/>
                </a:moveTo>
                <a:cubicBezTo>
                  <a:pt x="2107" y="304"/>
                  <a:pt x="2008" y="282"/>
                  <a:pt x="2045" y="322"/>
                </a:cubicBezTo>
                <a:cubicBezTo>
                  <a:pt x="2058" y="334"/>
                  <a:pt x="2077" y="354"/>
                  <a:pt x="2089" y="333"/>
                </a:cubicBezTo>
                <a:close/>
                <a:moveTo>
                  <a:pt x="1917" y="416"/>
                </a:moveTo>
                <a:cubicBezTo>
                  <a:pt x="1818" y="435"/>
                  <a:pt x="2028" y="449"/>
                  <a:pt x="2049" y="479"/>
                </a:cubicBezTo>
                <a:cubicBezTo>
                  <a:pt x="2181" y="424"/>
                  <a:pt x="1808" y="271"/>
                  <a:pt x="1889" y="401"/>
                </a:cubicBezTo>
                <a:cubicBezTo>
                  <a:pt x="1908" y="396"/>
                  <a:pt x="1968" y="412"/>
                  <a:pt x="1917" y="416"/>
                </a:cubicBezTo>
                <a:close/>
                <a:moveTo>
                  <a:pt x="1873" y="468"/>
                </a:moveTo>
                <a:cubicBezTo>
                  <a:pt x="1848" y="481"/>
                  <a:pt x="1880" y="519"/>
                  <a:pt x="1896" y="527"/>
                </a:cubicBezTo>
                <a:cubicBezTo>
                  <a:pt x="1952" y="541"/>
                  <a:pt x="1901" y="460"/>
                  <a:pt x="1873" y="468"/>
                </a:cubicBezTo>
                <a:close/>
                <a:moveTo>
                  <a:pt x="2447" y="345"/>
                </a:moveTo>
                <a:cubicBezTo>
                  <a:pt x="2435" y="343"/>
                  <a:pt x="2433" y="313"/>
                  <a:pt x="2428" y="333"/>
                </a:cubicBezTo>
                <a:cubicBezTo>
                  <a:pt x="2422" y="341"/>
                  <a:pt x="2433" y="345"/>
                  <a:pt x="2447" y="345"/>
                </a:cubicBezTo>
                <a:close/>
                <a:moveTo>
                  <a:pt x="2586" y="327"/>
                </a:moveTo>
                <a:cubicBezTo>
                  <a:pt x="2569" y="313"/>
                  <a:pt x="2523" y="290"/>
                  <a:pt x="2556" y="276"/>
                </a:cubicBezTo>
                <a:cubicBezTo>
                  <a:pt x="2586" y="266"/>
                  <a:pt x="2657" y="276"/>
                  <a:pt x="2660" y="236"/>
                </a:cubicBezTo>
                <a:cubicBezTo>
                  <a:pt x="2634" y="276"/>
                  <a:pt x="2556" y="266"/>
                  <a:pt x="2534" y="271"/>
                </a:cubicBezTo>
                <a:cubicBezTo>
                  <a:pt x="2488" y="287"/>
                  <a:pt x="2555" y="306"/>
                  <a:pt x="2586" y="327"/>
                </a:cubicBezTo>
                <a:close/>
                <a:moveTo>
                  <a:pt x="2588" y="511"/>
                </a:moveTo>
                <a:cubicBezTo>
                  <a:pt x="2581" y="514"/>
                  <a:pt x="2586" y="514"/>
                  <a:pt x="2600" y="514"/>
                </a:cubicBezTo>
                <a:cubicBezTo>
                  <a:pt x="2639" y="514"/>
                  <a:pt x="2599" y="504"/>
                  <a:pt x="2588" y="511"/>
                </a:cubicBezTo>
                <a:close/>
                <a:moveTo>
                  <a:pt x="2181" y="299"/>
                </a:moveTo>
                <a:cubicBezTo>
                  <a:pt x="2100" y="252"/>
                  <a:pt x="2220" y="259"/>
                  <a:pt x="2185" y="230"/>
                </a:cubicBezTo>
                <a:cubicBezTo>
                  <a:pt x="2193" y="209"/>
                  <a:pt x="2241" y="232"/>
                  <a:pt x="2206" y="209"/>
                </a:cubicBezTo>
                <a:cubicBezTo>
                  <a:pt x="2237" y="162"/>
                  <a:pt x="2352" y="269"/>
                  <a:pt x="2384" y="290"/>
                </a:cubicBezTo>
                <a:cubicBezTo>
                  <a:pt x="2400" y="245"/>
                  <a:pt x="2419" y="303"/>
                  <a:pt x="2430" y="315"/>
                </a:cubicBezTo>
                <a:cubicBezTo>
                  <a:pt x="2418" y="286"/>
                  <a:pt x="2451" y="277"/>
                  <a:pt x="2460" y="276"/>
                </a:cubicBezTo>
                <a:cubicBezTo>
                  <a:pt x="2438" y="274"/>
                  <a:pt x="2437" y="260"/>
                  <a:pt x="2438" y="248"/>
                </a:cubicBezTo>
                <a:cubicBezTo>
                  <a:pt x="2408" y="278"/>
                  <a:pt x="2310" y="246"/>
                  <a:pt x="2333" y="206"/>
                </a:cubicBezTo>
                <a:cubicBezTo>
                  <a:pt x="2316" y="207"/>
                  <a:pt x="2309" y="197"/>
                  <a:pt x="2317" y="188"/>
                </a:cubicBezTo>
                <a:cubicBezTo>
                  <a:pt x="2294" y="205"/>
                  <a:pt x="2250" y="187"/>
                  <a:pt x="2287" y="169"/>
                </a:cubicBezTo>
                <a:cubicBezTo>
                  <a:pt x="2324" y="146"/>
                  <a:pt x="2354" y="176"/>
                  <a:pt x="2371" y="144"/>
                </a:cubicBezTo>
                <a:cubicBezTo>
                  <a:pt x="2394" y="119"/>
                  <a:pt x="2421" y="160"/>
                  <a:pt x="2438" y="148"/>
                </a:cubicBezTo>
                <a:cubicBezTo>
                  <a:pt x="2412" y="123"/>
                  <a:pt x="2465" y="132"/>
                  <a:pt x="2461" y="116"/>
                </a:cubicBezTo>
                <a:cubicBezTo>
                  <a:pt x="2475" y="88"/>
                  <a:pt x="2525" y="130"/>
                  <a:pt x="2544" y="126"/>
                </a:cubicBezTo>
                <a:cubicBezTo>
                  <a:pt x="2553" y="102"/>
                  <a:pt x="2571" y="102"/>
                  <a:pt x="2597" y="105"/>
                </a:cubicBezTo>
                <a:cubicBezTo>
                  <a:pt x="2599" y="74"/>
                  <a:pt x="2653" y="61"/>
                  <a:pt x="2694" y="79"/>
                </a:cubicBezTo>
                <a:cubicBezTo>
                  <a:pt x="2731" y="77"/>
                  <a:pt x="2791" y="45"/>
                  <a:pt x="2828" y="82"/>
                </a:cubicBezTo>
                <a:cubicBezTo>
                  <a:pt x="2796" y="41"/>
                  <a:pt x="3076" y="60"/>
                  <a:pt x="3042" y="85"/>
                </a:cubicBezTo>
                <a:cubicBezTo>
                  <a:pt x="3107" y="57"/>
                  <a:pt x="3119" y="107"/>
                  <a:pt x="3173" y="112"/>
                </a:cubicBezTo>
                <a:cubicBezTo>
                  <a:pt x="3271" y="114"/>
                  <a:pt x="3113" y="191"/>
                  <a:pt x="3080" y="190"/>
                </a:cubicBezTo>
                <a:cubicBezTo>
                  <a:pt x="3087" y="191"/>
                  <a:pt x="3093" y="193"/>
                  <a:pt x="3097" y="195"/>
                </a:cubicBezTo>
                <a:cubicBezTo>
                  <a:pt x="3071" y="252"/>
                  <a:pt x="2914" y="280"/>
                  <a:pt x="2879" y="340"/>
                </a:cubicBezTo>
                <a:cubicBezTo>
                  <a:pt x="2798" y="322"/>
                  <a:pt x="2847" y="364"/>
                  <a:pt x="2784" y="366"/>
                </a:cubicBezTo>
                <a:cubicBezTo>
                  <a:pt x="2696" y="373"/>
                  <a:pt x="2768" y="363"/>
                  <a:pt x="2796" y="384"/>
                </a:cubicBezTo>
                <a:cubicBezTo>
                  <a:pt x="2815" y="424"/>
                  <a:pt x="2754" y="484"/>
                  <a:pt x="2715" y="470"/>
                </a:cubicBezTo>
                <a:cubicBezTo>
                  <a:pt x="2680" y="465"/>
                  <a:pt x="2694" y="472"/>
                  <a:pt x="2694" y="495"/>
                </a:cubicBezTo>
                <a:cubicBezTo>
                  <a:pt x="2671" y="527"/>
                  <a:pt x="2609" y="498"/>
                  <a:pt x="2669" y="528"/>
                </a:cubicBezTo>
                <a:cubicBezTo>
                  <a:pt x="2689" y="511"/>
                  <a:pt x="2713" y="539"/>
                  <a:pt x="2703" y="560"/>
                </a:cubicBezTo>
                <a:cubicBezTo>
                  <a:pt x="2682" y="572"/>
                  <a:pt x="2645" y="585"/>
                  <a:pt x="2620" y="593"/>
                </a:cubicBezTo>
                <a:cubicBezTo>
                  <a:pt x="2565" y="544"/>
                  <a:pt x="2493" y="601"/>
                  <a:pt x="2442" y="574"/>
                </a:cubicBezTo>
                <a:cubicBezTo>
                  <a:pt x="2341" y="586"/>
                  <a:pt x="2294" y="530"/>
                  <a:pt x="2421" y="516"/>
                </a:cubicBezTo>
                <a:cubicBezTo>
                  <a:pt x="2394" y="511"/>
                  <a:pt x="2361" y="477"/>
                  <a:pt x="2414" y="467"/>
                </a:cubicBezTo>
                <a:cubicBezTo>
                  <a:pt x="2479" y="456"/>
                  <a:pt x="2456" y="525"/>
                  <a:pt x="2498" y="507"/>
                </a:cubicBezTo>
                <a:cubicBezTo>
                  <a:pt x="2454" y="463"/>
                  <a:pt x="2467" y="465"/>
                  <a:pt x="2408" y="460"/>
                </a:cubicBezTo>
                <a:cubicBezTo>
                  <a:pt x="2380" y="395"/>
                  <a:pt x="2469" y="393"/>
                  <a:pt x="2524" y="408"/>
                </a:cubicBezTo>
                <a:cubicBezTo>
                  <a:pt x="2498" y="390"/>
                  <a:pt x="2495" y="360"/>
                  <a:pt x="2454" y="387"/>
                </a:cubicBezTo>
                <a:cubicBezTo>
                  <a:pt x="2405" y="389"/>
                  <a:pt x="2401" y="451"/>
                  <a:pt x="2366" y="458"/>
                </a:cubicBezTo>
                <a:cubicBezTo>
                  <a:pt x="2326" y="449"/>
                  <a:pt x="2282" y="475"/>
                  <a:pt x="2252" y="437"/>
                </a:cubicBezTo>
                <a:cubicBezTo>
                  <a:pt x="2216" y="398"/>
                  <a:pt x="2186" y="389"/>
                  <a:pt x="2260" y="371"/>
                </a:cubicBezTo>
                <a:cubicBezTo>
                  <a:pt x="2220" y="368"/>
                  <a:pt x="2171" y="382"/>
                  <a:pt x="2153" y="333"/>
                </a:cubicBezTo>
                <a:cubicBezTo>
                  <a:pt x="2097" y="290"/>
                  <a:pt x="2199" y="310"/>
                  <a:pt x="2181" y="299"/>
                </a:cubicBezTo>
                <a:close/>
                <a:moveTo>
                  <a:pt x="3074" y="186"/>
                </a:moveTo>
                <a:cubicBezTo>
                  <a:pt x="3061" y="188"/>
                  <a:pt x="3053" y="188"/>
                  <a:pt x="3050" y="188"/>
                </a:cubicBezTo>
                <a:cubicBezTo>
                  <a:pt x="3054" y="188"/>
                  <a:pt x="3066" y="188"/>
                  <a:pt x="3077" y="189"/>
                </a:cubicBezTo>
                <a:cubicBezTo>
                  <a:pt x="3075" y="189"/>
                  <a:pt x="3074" y="188"/>
                  <a:pt x="3074" y="186"/>
                </a:cubicBezTo>
                <a:close/>
                <a:moveTo>
                  <a:pt x="2514" y="1237"/>
                </a:moveTo>
                <a:cubicBezTo>
                  <a:pt x="2470" y="1175"/>
                  <a:pt x="2440" y="1226"/>
                  <a:pt x="2442" y="1286"/>
                </a:cubicBezTo>
                <a:cubicBezTo>
                  <a:pt x="2426" y="1316"/>
                  <a:pt x="2396" y="1353"/>
                  <a:pt x="2459" y="1334"/>
                </a:cubicBezTo>
                <a:cubicBezTo>
                  <a:pt x="2459" y="1344"/>
                  <a:pt x="2459" y="1362"/>
                  <a:pt x="2477" y="1360"/>
                </a:cubicBezTo>
                <a:cubicBezTo>
                  <a:pt x="2558" y="1309"/>
                  <a:pt x="2532" y="1332"/>
                  <a:pt x="2616" y="1337"/>
                </a:cubicBezTo>
                <a:cubicBezTo>
                  <a:pt x="2653" y="1311"/>
                  <a:pt x="2544" y="1253"/>
                  <a:pt x="2514" y="1237"/>
                </a:cubicBezTo>
                <a:close/>
                <a:moveTo>
                  <a:pt x="118" y="1792"/>
                </a:moveTo>
                <a:cubicBezTo>
                  <a:pt x="130" y="1788"/>
                  <a:pt x="190" y="1779"/>
                  <a:pt x="160" y="1758"/>
                </a:cubicBezTo>
                <a:cubicBezTo>
                  <a:pt x="146" y="1751"/>
                  <a:pt x="91" y="1779"/>
                  <a:pt x="118" y="1792"/>
                </a:cubicBezTo>
                <a:close/>
                <a:moveTo>
                  <a:pt x="40" y="1520"/>
                </a:moveTo>
                <a:cubicBezTo>
                  <a:pt x="61" y="1573"/>
                  <a:pt x="148" y="1505"/>
                  <a:pt x="79" y="1505"/>
                </a:cubicBezTo>
                <a:cubicBezTo>
                  <a:pt x="70" y="1489"/>
                  <a:pt x="37" y="1501"/>
                  <a:pt x="40" y="1520"/>
                </a:cubicBezTo>
                <a:close/>
                <a:moveTo>
                  <a:pt x="44" y="1836"/>
                </a:moveTo>
                <a:cubicBezTo>
                  <a:pt x="70" y="1836"/>
                  <a:pt x="84" y="1790"/>
                  <a:pt x="52" y="1799"/>
                </a:cubicBezTo>
                <a:cubicBezTo>
                  <a:pt x="45" y="1804"/>
                  <a:pt x="26" y="1832"/>
                  <a:pt x="44" y="1836"/>
                </a:cubicBezTo>
                <a:close/>
                <a:moveTo>
                  <a:pt x="419" y="1676"/>
                </a:moveTo>
                <a:cubicBezTo>
                  <a:pt x="438" y="1690"/>
                  <a:pt x="514" y="1649"/>
                  <a:pt x="482" y="1623"/>
                </a:cubicBezTo>
                <a:cubicBezTo>
                  <a:pt x="489" y="1617"/>
                  <a:pt x="514" y="1610"/>
                  <a:pt x="498" y="1598"/>
                </a:cubicBezTo>
                <a:cubicBezTo>
                  <a:pt x="491" y="1552"/>
                  <a:pt x="387" y="1656"/>
                  <a:pt x="419" y="1676"/>
                </a:cubicBezTo>
                <a:close/>
                <a:moveTo>
                  <a:pt x="5112" y="2380"/>
                </a:moveTo>
                <a:cubicBezTo>
                  <a:pt x="5098" y="2379"/>
                  <a:pt x="5075" y="2396"/>
                  <a:pt x="5088" y="2409"/>
                </a:cubicBezTo>
                <a:cubicBezTo>
                  <a:pt x="5109" y="2432"/>
                  <a:pt x="5140" y="2393"/>
                  <a:pt x="5112" y="2380"/>
                </a:cubicBezTo>
                <a:close/>
                <a:moveTo>
                  <a:pt x="5784" y="2551"/>
                </a:moveTo>
                <a:cubicBezTo>
                  <a:pt x="5764" y="2555"/>
                  <a:pt x="5671" y="2525"/>
                  <a:pt x="5697" y="2565"/>
                </a:cubicBezTo>
                <a:cubicBezTo>
                  <a:pt x="5717" y="2578"/>
                  <a:pt x="5794" y="2588"/>
                  <a:pt x="5784" y="2551"/>
                </a:cubicBezTo>
                <a:close/>
                <a:moveTo>
                  <a:pt x="6025" y="2534"/>
                </a:moveTo>
                <a:cubicBezTo>
                  <a:pt x="6011" y="2544"/>
                  <a:pt x="5921" y="2550"/>
                  <a:pt x="5958" y="2585"/>
                </a:cubicBezTo>
                <a:cubicBezTo>
                  <a:pt x="5988" y="2604"/>
                  <a:pt x="6032" y="2555"/>
                  <a:pt x="6025" y="2534"/>
                </a:cubicBezTo>
                <a:close/>
                <a:moveTo>
                  <a:pt x="4586" y="1212"/>
                </a:moveTo>
                <a:cubicBezTo>
                  <a:pt x="4590" y="1175"/>
                  <a:pt x="4569" y="1187"/>
                  <a:pt x="4546" y="1179"/>
                </a:cubicBezTo>
                <a:cubicBezTo>
                  <a:pt x="4518" y="1152"/>
                  <a:pt x="4525" y="1194"/>
                  <a:pt x="4504" y="1191"/>
                </a:cubicBezTo>
                <a:cubicBezTo>
                  <a:pt x="4486" y="1193"/>
                  <a:pt x="4449" y="1182"/>
                  <a:pt x="4437" y="1200"/>
                </a:cubicBezTo>
                <a:cubicBezTo>
                  <a:pt x="4407" y="1170"/>
                  <a:pt x="4419" y="1226"/>
                  <a:pt x="4393" y="1230"/>
                </a:cubicBezTo>
                <a:cubicBezTo>
                  <a:pt x="4407" y="1201"/>
                  <a:pt x="4341" y="1147"/>
                  <a:pt x="4329" y="1186"/>
                </a:cubicBezTo>
                <a:cubicBezTo>
                  <a:pt x="4271" y="1221"/>
                  <a:pt x="4304" y="1253"/>
                  <a:pt x="4359" y="1237"/>
                </a:cubicBezTo>
                <a:cubicBezTo>
                  <a:pt x="4352" y="1261"/>
                  <a:pt x="4322" y="1246"/>
                  <a:pt x="4306" y="1263"/>
                </a:cubicBezTo>
                <a:cubicBezTo>
                  <a:pt x="4296" y="1290"/>
                  <a:pt x="4421" y="1275"/>
                  <a:pt x="4341" y="1312"/>
                </a:cubicBezTo>
                <a:cubicBezTo>
                  <a:pt x="4345" y="1353"/>
                  <a:pt x="4396" y="1307"/>
                  <a:pt x="4419" y="1337"/>
                </a:cubicBezTo>
                <a:cubicBezTo>
                  <a:pt x="4458" y="1371"/>
                  <a:pt x="4493" y="1328"/>
                  <a:pt x="4530" y="1320"/>
                </a:cubicBezTo>
                <a:cubicBezTo>
                  <a:pt x="4576" y="1302"/>
                  <a:pt x="4667" y="1247"/>
                  <a:pt x="4586" y="1212"/>
                </a:cubicBezTo>
                <a:close/>
                <a:moveTo>
                  <a:pt x="4831" y="1799"/>
                </a:moveTo>
                <a:cubicBezTo>
                  <a:pt x="4904" y="1757"/>
                  <a:pt x="4801" y="1721"/>
                  <a:pt x="4763" y="1744"/>
                </a:cubicBezTo>
                <a:cubicBezTo>
                  <a:pt x="4766" y="1816"/>
                  <a:pt x="4706" y="1750"/>
                  <a:pt x="4717" y="1801"/>
                </a:cubicBezTo>
                <a:cubicBezTo>
                  <a:pt x="4719" y="1820"/>
                  <a:pt x="4713" y="1829"/>
                  <a:pt x="4736" y="1841"/>
                </a:cubicBezTo>
                <a:cubicBezTo>
                  <a:pt x="4715" y="1864"/>
                  <a:pt x="4683" y="1906"/>
                  <a:pt x="4740" y="1915"/>
                </a:cubicBezTo>
                <a:cubicBezTo>
                  <a:pt x="4796" y="1903"/>
                  <a:pt x="4870" y="1869"/>
                  <a:pt x="4831" y="1799"/>
                </a:cubicBezTo>
                <a:close/>
                <a:moveTo>
                  <a:pt x="4835" y="1660"/>
                </a:moveTo>
                <a:cubicBezTo>
                  <a:pt x="4823" y="1668"/>
                  <a:pt x="4821" y="1695"/>
                  <a:pt x="4837" y="1695"/>
                </a:cubicBezTo>
                <a:cubicBezTo>
                  <a:pt x="4793" y="1732"/>
                  <a:pt x="4826" y="1711"/>
                  <a:pt x="4844" y="1730"/>
                </a:cubicBezTo>
                <a:cubicBezTo>
                  <a:pt x="4897" y="1727"/>
                  <a:pt x="4837" y="1741"/>
                  <a:pt x="4865" y="1765"/>
                </a:cubicBezTo>
                <a:cubicBezTo>
                  <a:pt x="4910" y="1746"/>
                  <a:pt x="4945" y="1839"/>
                  <a:pt x="4890" y="1816"/>
                </a:cubicBezTo>
                <a:cubicBezTo>
                  <a:pt x="4872" y="1816"/>
                  <a:pt x="4858" y="1864"/>
                  <a:pt x="4885" y="1864"/>
                </a:cubicBezTo>
                <a:cubicBezTo>
                  <a:pt x="4852" y="1882"/>
                  <a:pt x="4837" y="1908"/>
                  <a:pt x="4892" y="1910"/>
                </a:cubicBezTo>
                <a:cubicBezTo>
                  <a:pt x="4920" y="1905"/>
                  <a:pt x="4821" y="1957"/>
                  <a:pt x="4858" y="1980"/>
                </a:cubicBezTo>
                <a:cubicBezTo>
                  <a:pt x="4897" y="1963"/>
                  <a:pt x="4938" y="1945"/>
                  <a:pt x="4984" y="1950"/>
                </a:cubicBezTo>
                <a:cubicBezTo>
                  <a:pt x="5001" y="1952"/>
                  <a:pt x="5103" y="1919"/>
                  <a:pt x="5042" y="1906"/>
                </a:cubicBezTo>
                <a:cubicBezTo>
                  <a:pt x="5044" y="1901"/>
                  <a:pt x="5051" y="1896"/>
                  <a:pt x="5054" y="1892"/>
                </a:cubicBezTo>
                <a:cubicBezTo>
                  <a:pt x="5111" y="1839"/>
                  <a:pt x="5033" y="1845"/>
                  <a:pt x="5028" y="1834"/>
                </a:cubicBezTo>
                <a:cubicBezTo>
                  <a:pt x="5021" y="1794"/>
                  <a:pt x="4985" y="1748"/>
                  <a:pt x="4962" y="1714"/>
                </a:cubicBezTo>
                <a:cubicBezTo>
                  <a:pt x="4892" y="1698"/>
                  <a:pt x="5040" y="1593"/>
                  <a:pt x="4897" y="1621"/>
                </a:cubicBezTo>
                <a:cubicBezTo>
                  <a:pt x="4911" y="1612"/>
                  <a:pt x="4945" y="1570"/>
                  <a:pt x="4915" y="1561"/>
                </a:cubicBezTo>
                <a:cubicBezTo>
                  <a:pt x="4903" y="1586"/>
                  <a:pt x="4888" y="1572"/>
                  <a:pt x="4861" y="1580"/>
                </a:cubicBezTo>
                <a:cubicBezTo>
                  <a:pt x="4845" y="1617"/>
                  <a:pt x="4854" y="1630"/>
                  <a:pt x="4817" y="1630"/>
                </a:cubicBezTo>
                <a:cubicBezTo>
                  <a:pt x="4805" y="1642"/>
                  <a:pt x="4823" y="1656"/>
                  <a:pt x="4835" y="1660"/>
                </a:cubicBezTo>
                <a:close/>
                <a:moveTo>
                  <a:pt x="4835" y="1586"/>
                </a:moveTo>
                <a:cubicBezTo>
                  <a:pt x="4821" y="1573"/>
                  <a:pt x="4787" y="1623"/>
                  <a:pt x="4810" y="1626"/>
                </a:cubicBezTo>
                <a:cubicBezTo>
                  <a:pt x="4824" y="1626"/>
                  <a:pt x="4845" y="1598"/>
                  <a:pt x="4835" y="1586"/>
                </a:cubicBezTo>
                <a:close/>
                <a:moveTo>
                  <a:pt x="5567" y="1610"/>
                </a:moveTo>
                <a:cubicBezTo>
                  <a:pt x="5549" y="1609"/>
                  <a:pt x="5528" y="1660"/>
                  <a:pt x="5548" y="1667"/>
                </a:cubicBezTo>
                <a:cubicBezTo>
                  <a:pt x="5558" y="1665"/>
                  <a:pt x="5595" y="1616"/>
                  <a:pt x="5567" y="1610"/>
                </a:cubicBezTo>
                <a:close/>
                <a:moveTo>
                  <a:pt x="5567" y="283"/>
                </a:moveTo>
                <a:cubicBezTo>
                  <a:pt x="5577" y="264"/>
                  <a:pt x="5583" y="287"/>
                  <a:pt x="5593" y="266"/>
                </a:cubicBezTo>
                <a:cubicBezTo>
                  <a:pt x="5613" y="273"/>
                  <a:pt x="5646" y="283"/>
                  <a:pt x="5660" y="297"/>
                </a:cubicBezTo>
                <a:cubicBezTo>
                  <a:pt x="5666" y="301"/>
                  <a:pt x="5690" y="232"/>
                  <a:pt x="5701" y="292"/>
                </a:cubicBezTo>
                <a:cubicBezTo>
                  <a:pt x="5722" y="266"/>
                  <a:pt x="5799" y="287"/>
                  <a:pt x="5821" y="303"/>
                </a:cubicBezTo>
                <a:cubicBezTo>
                  <a:pt x="5789" y="378"/>
                  <a:pt x="5690" y="377"/>
                  <a:pt x="5622" y="361"/>
                </a:cubicBezTo>
                <a:cubicBezTo>
                  <a:pt x="5586" y="354"/>
                  <a:pt x="5583" y="343"/>
                  <a:pt x="5606" y="333"/>
                </a:cubicBezTo>
                <a:cubicBezTo>
                  <a:pt x="5576" y="338"/>
                  <a:pt x="5542" y="336"/>
                  <a:pt x="5546" y="308"/>
                </a:cubicBezTo>
                <a:cubicBezTo>
                  <a:pt x="5516" y="297"/>
                  <a:pt x="5551" y="260"/>
                  <a:pt x="5567" y="283"/>
                </a:cubicBezTo>
                <a:close/>
                <a:moveTo>
                  <a:pt x="5484" y="428"/>
                </a:moveTo>
                <a:cubicBezTo>
                  <a:pt x="5493" y="430"/>
                  <a:pt x="5500" y="414"/>
                  <a:pt x="5493" y="419"/>
                </a:cubicBezTo>
                <a:cubicBezTo>
                  <a:pt x="5489" y="424"/>
                  <a:pt x="5472" y="431"/>
                  <a:pt x="5484" y="428"/>
                </a:cubicBezTo>
                <a:close/>
                <a:moveTo>
                  <a:pt x="5329" y="389"/>
                </a:moveTo>
                <a:cubicBezTo>
                  <a:pt x="5348" y="380"/>
                  <a:pt x="5352" y="419"/>
                  <a:pt x="5354" y="396"/>
                </a:cubicBezTo>
                <a:cubicBezTo>
                  <a:pt x="5378" y="373"/>
                  <a:pt x="5315" y="380"/>
                  <a:pt x="5336" y="334"/>
                </a:cubicBezTo>
                <a:cubicBezTo>
                  <a:pt x="5348" y="317"/>
                  <a:pt x="5488" y="304"/>
                  <a:pt x="5422" y="341"/>
                </a:cubicBezTo>
                <a:cubicBezTo>
                  <a:pt x="5470" y="315"/>
                  <a:pt x="5452" y="306"/>
                  <a:pt x="5495" y="375"/>
                </a:cubicBezTo>
                <a:cubicBezTo>
                  <a:pt x="5481" y="341"/>
                  <a:pt x="5463" y="317"/>
                  <a:pt x="5496" y="301"/>
                </a:cubicBezTo>
                <a:cubicBezTo>
                  <a:pt x="5503" y="317"/>
                  <a:pt x="5553" y="313"/>
                  <a:pt x="5546" y="336"/>
                </a:cubicBezTo>
                <a:cubicBezTo>
                  <a:pt x="5542" y="340"/>
                  <a:pt x="5570" y="336"/>
                  <a:pt x="5569" y="359"/>
                </a:cubicBezTo>
                <a:cubicBezTo>
                  <a:pt x="5592" y="377"/>
                  <a:pt x="5651" y="364"/>
                  <a:pt x="5650" y="412"/>
                </a:cubicBezTo>
                <a:cubicBezTo>
                  <a:pt x="5660" y="412"/>
                  <a:pt x="5681" y="424"/>
                  <a:pt x="5674" y="438"/>
                </a:cubicBezTo>
                <a:cubicBezTo>
                  <a:pt x="5690" y="440"/>
                  <a:pt x="5717" y="438"/>
                  <a:pt x="5703" y="461"/>
                </a:cubicBezTo>
                <a:cubicBezTo>
                  <a:pt x="5718" y="463"/>
                  <a:pt x="5743" y="447"/>
                  <a:pt x="5747" y="472"/>
                </a:cubicBezTo>
                <a:cubicBezTo>
                  <a:pt x="5724" y="500"/>
                  <a:pt x="5680" y="539"/>
                  <a:pt x="5664" y="500"/>
                </a:cubicBezTo>
                <a:cubicBezTo>
                  <a:pt x="5614" y="521"/>
                  <a:pt x="5625" y="490"/>
                  <a:pt x="5637" y="463"/>
                </a:cubicBezTo>
                <a:cubicBezTo>
                  <a:pt x="5614" y="437"/>
                  <a:pt x="5579" y="396"/>
                  <a:pt x="5577" y="460"/>
                </a:cubicBezTo>
                <a:cubicBezTo>
                  <a:pt x="5500" y="530"/>
                  <a:pt x="5542" y="620"/>
                  <a:pt x="5440" y="523"/>
                </a:cubicBezTo>
                <a:cubicBezTo>
                  <a:pt x="5370" y="472"/>
                  <a:pt x="5502" y="500"/>
                  <a:pt x="5414" y="477"/>
                </a:cubicBezTo>
                <a:cubicBezTo>
                  <a:pt x="5407" y="444"/>
                  <a:pt x="5461" y="454"/>
                  <a:pt x="5475" y="435"/>
                </a:cubicBezTo>
                <a:cubicBezTo>
                  <a:pt x="5447" y="444"/>
                  <a:pt x="5468" y="403"/>
                  <a:pt x="5463" y="412"/>
                </a:cubicBezTo>
                <a:cubicBezTo>
                  <a:pt x="5445" y="437"/>
                  <a:pt x="5412" y="475"/>
                  <a:pt x="5377" y="435"/>
                </a:cubicBezTo>
                <a:cubicBezTo>
                  <a:pt x="5373" y="440"/>
                  <a:pt x="5373" y="460"/>
                  <a:pt x="5347" y="431"/>
                </a:cubicBezTo>
                <a:cubicBezTo>
                  <a:pt x="5336" y="428"/>
                  <a:pt x="5306" y="400"/>
                  <a:pt x="5329" y="389"/>
                </a:cubicBezTo>
                <a:close/>
                <a:moveTo>
                  <a:pt x="10561" y="1360"/>
                </a:moveTo>
                <a:cubicBezTo>
                  <a:pt x="10578" y="1372"/>
                  <a:pt x="10693" y="1399"/>
                  <a:pt x="10651" y="1351"/>
                </a:cubicBezTo>
                <a:cubicBezTo>
                  <a:pt x="10635" y="1337"/>
                  <a:pt x="10550" y="1327"/>
                  <a:pt x="10561" y="1360"/>
                </a:cubicBezTo>
                <a:close/>
                <a:moveTo>
                  <a:pt x="9116" y="2328"/>
                </a:moveTo>
                <a:cubicBezTo>
                  <a:pt x="9114" y="2358"/>
                  <a:pt x="9186" y="2313"/>
                  <a:pt x="9144" y="2298"/>
                </a:cubicBezTo>
                <a:cubicBezTo>
                  <a:pt x="9170" y="2291"/>
                  <a:pt x="9193" y="2305"/>
                  <a:pt x="9220" y="2315"/>
                </a:cubicBezTo>
                <a:cubicBezTo>
                  <a:pt x="9239" y="2264"/>
                  <a:pt x="9285" y="2292"/>
                  <a:pt x="9303" y="2241"/>
                </a:cubicBezTo>
                <a:cubicBezTo>
                  <a:pt x="9366" y="2172"/>
                  <a:pt x="9229" y="2266"/>
                  <a:pt x="9199" y="2176"/>
                </a:cubicBezTo>
                <a:cubicBezTo>
                  <a:pt x="9139" y="2130"/>
                  <a:pt x="9190" y="2268"/>
                  <a:pt x="9137" y="2259"/>
                </a:cubicBezTo>
                <a:cubicBezTo>
                  <a:pt x="9103" y="2289"/>
                  <a:pt x="9118" y="2294"/>
                  <a:pt x="9116" y="2328"/>
                </a:cubicBezTo>
                <a:close/>
                <a:moveTo>
                  <a:pt x="8832" y="2664"/>
                </a:moveTo>
                <a:cubicBezTo>
                  <a:pt x="8818" y="2701"/>
                  <a:pt x="8839" y="2772"/>
                  <a:pt x="8869" y="2701"/>
                </a:cubicBezTo>
                <a:cubicBezTo>
                  <a:pt x="8924" y="2637"/>
                  <a:pt x="8821" y="2634"/>
                  <a:pt x="8900" y="2614"/>
                </a:cubicBezTo>
                <a:cubicBezTo>
                  <a:pt x="8877" y="2635"/>
                  <a:pt x="8891" y="2697"/>
                  <a:pt x="8922" y="2655"/>
                </a:cubicBezTo>
                <a:cubicBezTo>
                  <a:pt x="8987" y="2650"/>
                  <a:pt x="8957" y="2583"/>
                  <a:pt x="8971" y="2606"/>
                </a:cubicBezTo>
                <a:cubicBezTo>
                  <a:pt x="8968" y="2691"/>
                  <a:pt x="9058" y="2573"/>
                  <a:pt x="9089" y="2599"/>
                </a:cubicBezTo>
                <a:cubicBezTo>
                  <a:pt x="9176" y="2585"/>
                  <a:pt x="9128" y="2486"/>
                  <a:pt x="9181" y="2440"/>
                </a:cubicBezTo>
                <a:cubicBezTo>
                  <a:pt x="9190" y="2421"/>
                  <a:pt x="9178" y="2292"/>
                  <a:pt x="9123" y="2354"/>
                </a:cubicBezTo>
                <a:cubicBezTo>
                  <a:pt x="9098" y="2400"/>
                  <a:pt x="9118" y="2479"/>
                  <a:pt x="9047" y="2500"/>
                </a:cubicBezTo>
                <a:cubicBezTo>
                  <a:pt x="9040" y="2447"/>
                  <a:pt x="8998" y="2535"/>
                  <a:pt x="8994" y="2553"/>
                </a:cubicBezTo>
                <a:cubicBezTo>
                  <a:pt x="8980" y="2546"/>
                  <a:pt x="8926" y="2551"/>
                  <a:pt x="8897" y="2560"/>
                </a:cubicBezTo>
                <a:cubicBezTo>
                  <a:pt x="8864" y="2590"/>
                  <a:pt x="8846" y="2611"/>
                  <a:pt x="8820" y="2636"/>
                </a:cubicBezTo>
                <a:cubicBezTo>
                  <a:pt x="8793" y="2645"/>
                  <a:pt x="8815" y="2692"/>
                  <a:pt x="8832" y="2664"/>
                </a:cubicBezTo>
                <a:close/>
                <a:moveTo>
                  <a:pt x="8587" y="2934"/>
                </a:moveTo>
                <a:cubicBezTo>
                  <a:pt x="8540" y="2899"/>
                  <a:pt x="8499" y="3025"/>
                  <a:pt x="8538" y="3043"/>
                </a:cubicBezTo>
                <a:cubicBezTo>
                  <a:pt x="8561" y="3055"/>
                  <a:pt x="8592" y="2962"/>
                  <a:pt x="8587" y="2934"/>
                </a:cubicBezTo>
                <a:close/>
                <a:moveTo>
                  <a:pt x="8478" y="3482"/>
                </a:moveTo>
                <a:cubicBezTo>
                  <a:pt x="8497" y="3459"/>
                  <a:pt x="8536" y="3427"/>
                  <a:pt x="8503" y="3406"/>
                </a:cubicBezTo>
                <a:cubicBezTo>
                  <a:pt x="8478" y="3427"/>
                  <a:pt x="8395" y="3573"/>
                  <a:pt x="8478" y="3482"/>
                </a:cubicBezTo>
                <a:close/>
                <a:moveTo>
                  <a:pt x="8649" y="3494"/>
                </a:moveTo>
                <a:cubicBezTo>
                  <a:pt x="8605" y="3464"/>
                  <a:pt x="8526" y="3589"/>
                  <a:pt x="8607" y="3544"/>
                </a:cubicBezTo>
                <a:cubicBezTo>
                  <a:pt x="8649" y="3519"/>
                  <a:pt x="8622" y="3593"/>
                  <a:pt x="8670" y="3600"/>
                </a:cubicBezTo>
                <a:cubicBezTo>
                  <a:pt x="8700" y="3626"/>
                  <a:pt x="8693" y="3579"/>
                  <a:pt x="8689" y="3561"/>
                </a:cubicBezTo>
                <a:cubicBezTo>
                  <a:pt x="8742" y="3565"/>
                  <a:pt x="8718" y="3506"/>
                  <a:pt x="8714" y="3473"/>
                </a:cubicBezTo>
                <a:cubicBezTo>
                  <a:pt x="8696" y="3415"/>
                  <a:pt x="8675" y="3489"/>
                  <a:pt x="8649" y="3494"/>
                </a:cubicBezTo>
                <a:close/>
                <a:moveTo>
                  <a:pt x="8531" y="3339"/>
                </a:moveTo>
                <a:cubicBezTo>
                  <a:pt x="8533" y="3355"/>
                  <a:pt x="8536" y="3373"/>
                  <a:pt x="8548" y="3378"/>
                </a:cubicBezTo>
                <a:cubicBezTo>
                  <a:pt x="8610" y="3399"/>
                  <a:pt x="8540" y="3302"/>
                  <a:pt x="8531" y="3339"/>
                </a:cubicBezTo>
                <a:close/>
                <a:moveTo>
                  <a:pt x="8566" y="3327"/>
                </a:moveTo>
                <a:cubicBezTo>
                  <a:pt x="8654" y="3346"/>
                  <a:pt x="8592" y="3374"/>
                  <a:pt x="8644" y="3399"/>
                </a:cubicBezTo>
                <a:cubicBezTo>
                  <a:pt x="8663" y="3510"/>
                  <a:pt x="8644" y="3385"/>
                  <a:pt x="8582" y="3381"/>
                </a:cubicBezTo>
                <a:cubicBezTo>
                  <a:pt x="8557" y="3390"/>
                  <a:pt x="8571" y="3459"/>
                  <a:pt x="8600" y="3434"/>
                </a:cubicBezTo>
                <a:cubicBezTo>
                  <a:pt x="8600" y="3448"/>
                  <a:pt x="8585" y="3459"/>
                  <a:pt x="8592" y="3475"/>
                </a:cubicBezTo>
                <a:cubicBezTo>
                  <a:pt x="8596" y="3503"/>
                  <a:pt x="8651" y="3475"/>
                  <a:pt x="8665" y="3464"/>
                </a:cubicBezTo>
                <a:cubicBezTo>
                  <a:pt x="8672" y="3441"/>
                  <a:pt x="8709" y="3413"/>
                  <a:pt x="8689" y="3383"/>
                </a:cubicBezTo>
                <a:cubicBezTo>
                  <a:pt x="8658" y="3355"/>
                  <a:pt x="8633" y="3286"/>
                  <a:pt x="8582" y="3307"/>
                </a:cubicBezTo>
                <a:cubicBezTo>
                  <a:pt x="8559" y="3267"/>
                  <a:pt x="8612" y="3240"/>
                  <a:pt x="8596" y="3198"/>
                </a:cubicBezTo>
                <a:cubicBezTo>
                  <a:pt x="8587" y="3126"/>
                  <a:pt x="8504" y="3161"/>
                  <a:pt x="8527" y="3237"/>
                </a:cubicBezTo>
                <a:cubicBezTo>
                  <a:pt x="8489" y="3214"/>
                  <a:pt x="8527" y="3366"/>
                  <a:pt x="8566" y="3327"/>
                </a:cubicBezTo>
                <a:close/>
                <a:moveTo>
                  <a:pt x="9472" y="3922"/>
                </a:moveTo>
                <a:cubicBezTo>
                  <a:pt x="9451" y="3965"/>
                  <a:pt x="9403" y="3963"/>
                  <a:pt x="9363" y="3961"/>
                </a:cubicBezTo>
                <a:cubicBezTo>
                  <a:pt x="9350" y="4051"/>
                  <a:pt x="9549" y="3958"/>
                  <a:pt x="9472" y="3922"/>
                </a:cubicBezTo>
                <a:close/>
                <a:moveTo>
                  <a:pt x="9500" y="3947"/>
                </a:moveTo>
                <a:cubicBezTo>
                  <a:pt x="9530" y="3942"/>
                  <a:pt x="9514" y="3914"/>
                  <a:pt x="9496" y="3901"/>
                </a:cubicBezTo>
                <a:cubicBezTo>
                  <a:pt x="9445" y="3864"/>
                  <a:pt x="9489" y="3938"/>
                  <a:pt x="9500" y="3947"/>
                </a:cubicBezTo>
                <a:close/>
                <a:moveTo>
                  <a:pt x="9357" y="4130"/>
                </a:moveTo>
                <a:cubicBezTo>
                  <a:pt x="9408" y="4144"/>
                  <a:pt x="9466" y="4146"/>
                  <a:pt x="9398" y="4095"/>
                </a:cubicBezTo>
                <a:cubicBezTo>
                  <a:pt x="9371" y="4074"/>
                  <a:pt x="9352" y="4046"/>
                  <a:pt x="9333" y="4014"/>
                </a:cubicBezTo>
                <a:cubicBezTo>
                  <a:pt x="9377" y="4014"/>
                  <a:pt x="9345" y="3972"/>
                  <a:pt x="9317" y="3966"/>
                </a:cubicBezTo>
                <a:cubicBezTo>
                  <a:pt x="8963" y="3670"/>
                  <a:pt x="8985" y="4016"/>
                  <a:pt x="8941" y="3808"/>
                </a:cubicBezTo>
                <a:cubicBezTo>
                  <a:pt x="8917" y="3773"/>
                  <a:pt x="8832" y="3790"/>
                  <a:pt x="8841" y="3836"/>
                </a:cubicBezTo>
                <a:cubicBezTo>
                  <a:pt x="8881" y="3838"/>
                  <a:pt x="8864" y="3864"/>
                  <a:pt x="8878" y="3885"/>
                </a:cubicBezTo>
                <a:cubicBezTo>
                  <a:pt x="8892" y="3898"/>
                  <a:pt x="8899" y="3947"/>
                  <a:pt x="8922" y="3910"/>
                </a:cubicBezTo>
                <a:cubicBezTo>
                  <a:pt x="8957" y="3938"/>
                  <a:pt x="9012" y="3940"/>
                  <a:pt x="9052" y="3968"/>
                </a:cubicBezTo>
                <a:cubicBezTo>
                  <a:pt x="9102" y="4046"/>
                  <a:pt x="9040" y="4005"/>
                  <a:pt x="9038" y="4058"/>
                </a:cubicBezTo>
                <a:cubicBezTo>
                  <a:pt x="9126" y="4051"/>
                  <a:pt x="9188" y="4136"/>
                  <a:pt x="9215" y="4076"/>
                </a:cubicBezTo>
                <a:cubicBezTo>
                  <a:pt x="9257" y="3988"/>
                  <a:pt x="9311" y="4125"/>
                  <a:pt x="9357" y="4130"/>
                </a:cubicBezTo>
                <a:close/>
                <a:moveTo>
                  <a:pt x="7389" y="3595"/>
                </a:moveTo>
                <a:cubicBezTo>
                  <a:pt x="7454" y="3581"/>
                  <a:pt x="7429" y="3494"/>
                  <a:pt x="7392" y="3466"/>
                </a:cubicBezTo>
                <a:cubicBezTo>
                  <a:pt x="7347" y="3429"/>
                  <a:pt x="7343" y="3593"/>
                  <a:pt x="7389" y="3595"/>
                </a:cubicBezTo>
                <a:close/>
                <a:moveTo>
                  <a:pt x="6420" y="4217"/>
                </a:moveTo>
                <a:cubicBezTo>
                  <a:pt x="6379" y="4224"/>
                  <a:pt x="6418" y="4266"/>
                  <a:pt x="6360" y="4282"/>
                </a:cubicBezTo>
                <a:cubicBezTo>
                  <a:pt x="6293" y="4296"/>
                  <a:pt x="6265" y="4344"/>
                  <a:pt x="6289" y="4412"/>
                </a:cubicBezTo>
                <a:cubicBezTo>
                  <a:pt x="6307" y="4465"/>
                  <a:pt x="6238" y="4527"/>
                  <a:pt x="6277" y="4583"/>
                </a:cubicBezTo>
                <a:cubicBezTo>
                  <a:pt x="6381" y="4835"/>
                  <a:pt x="6499" y="4233"/>
                  <a:pt x="6478" y="4229"/>
                </a:cubicBezTo>
                <a:cubicBezTo>
                  <a:pt x="6455" y="4150"/>
                  <a:pt x="6450" y="4151"/>
                  <a:pt x="6420" y="4217"/>
                </a:cubicBezTo>
                <a:close/>
                <a:moveTo>
                  <a:pt x="6571" y="3358"/>
                </a:moveTo>
                <a:cubicBezTo>
                  <a:pt x="6563" y="3383"/>
                  <a:pt x="6608" y="3385"/>
                  <a:pt x="6614" y="3364"/>
                </a:cubicBezTo>
                <a:cubicBezTo>
                  <a:pt x="6615" y="3348"/>
                  <a:pt x="6580" y="3350"/>
                  <a:pt x="6571" y="3358"/>
                </a:cubicBezTo>
                <a:close/>
                <a:moveTo>
                  <a:pt x="7015" y="5554"/>
                </a:moveTo>
                <a:cubicBezTo>
                  <a:pt x="7017" y="5614"/>
                  <a:pt x="7140" y="5560"/>
                  <a:pt x="7059" y="5537"/>
                </a:cubicBezTo>
                <a:cubicBezTo>
                  <a:pt x="7038" y="5524"/>
                  <a:pt x="7022" y="5524"/>
                  <a:pt x="7015" y="5554"/>
                </a:cubicBezTo>
                <a:close/>
                <a:moveTo>
                  <a:pt x="9588" y="4021"/>
                </a:moveTo>
                <a:cubicBezTo>
                  <a:pt x="9625" y="4010"/>
                  <a:pt x="9570" y="3959"/>
                  <a:pt x="9556" y="3959"/>
                </a:cubicBezTo>
                <a:cubicBezTo>
                  <a:pt x="9533" y="3966"/>
                  <a:pt x="9572" y="4019"/>
                  <a:pt x="9588" y="4021"/>
                </a:cubicBezTo>
                <a:close/>
                <a:moveTo>
                  <a:pt x="9634" y="4037"/>
                </a:moveTo>
                <a:cubicBezTo>
                  <a:pt x="9657" y="4032"/>
                  <a:pt x="9622" y="4000"/>
                  <a:pt x="9611" y="4000"/>
                </a:cubicBezTo>
                <a:cubicBezTo>
                  <a:pt x="9590" y="4009"/>
                  <a:pt x="9627" y="4037"/>
                  <a:pt x="9634" y="4037"/>
                </a:cubicBezTo>
                <a:close/>
                <a:moveTo>
                  <a:pt x="9785" y="4148"/>
                </a:moveTo>
                <a:cubicBezTo>
                  <a:pt x="9803" y="4134"/>
                  <a:pt x="9764" y="4118"/>
                  <a:pt x="9754" y="4122"/>
                </a:cubicBezTo>
                <a:cubicBezTo>
                  <a:pt x="9740" y="4132"/>
                  <a:pt x="9773" y="4159"/>
                  <a:pt x="9785" y="4148"/>
                </a:cubicBezTo>
                <a:close/>
                <a:moveTo>
                  <a:pt x="9740" y="4109"/>
                </a:moveTo>
                <a:cubicBezTo>
                  <a:pt x="9741" y="4146"/>
                  <a:pt x="9676" y="4104"/>
                  <a:pt x="9703" y="4086"/>
                </a:cubicBezTo>
                <a:cubicBezTo>
                  <a:pt x="9713" y="4083"/>
                  <a:pt x="9736" y="4100"/>
                  <a:pt x="9740" y="4109"/>
                </a:cubicBezTo>
                <a:close/>
                <a:moveTo>
                  <a:pt x="9738" y="4058"/>
                </a:moveTo>
                <a:cubicBezTo>
                  <a:pt x="9708" y="4058"/>
                  <a:pt x="9745" y="4114"/>
                  <a:pt x="9757" y="4116"/>
                </a:cubicBezTo>
                <a:cubicBezTo>
                  <a:pt x="9775" y="4113"/>
                  <a:pt x="9748" y="4063"/>
                  <a:pt x="9738" y="4058"/>
                </a:cubicBezTo>
                <a:close/>
                <a:moveTo>
                  <a:pt x="9667" y="4033"/>
                </a:moveTo>
                <a:cubicBezTo>
                  <a:pt x="9643" y="4042"/>
                  <a:pt x="9692" y="4081"/>
                  <a:pt x="9711" y="4072"/>
                </a:cubicBezTo>
                <a:cubicBezTo>
                  <a:pt x="9727" y="4056"/>
                  <a:pt x="9678" y="4033"/>
                  <a:pt x="9667" y="4033"/>
                </a:cubicBezTo>
                <a:close/>
                <a:moveTo>
                  <a:pt x="9260" y="5271"/>
                </a:moveTo>
                <a:cubicBezTo>
                  <a:pt x="9273" y="5396"/>
                  <a:pt x="9407" y="5283"/>
                  <a:pt x="9352" y="5205"/>
                </a:cubicBezTo>
                <a:cubicBezTo>
                  <a:pt x="9280" y="5242"/>
                  <a:pt x="9222" y="5152"/>
                  <a:pt x="9260" y="5271"/>
                </a:cubicBezTo>
                <a:close/>
                <a:moveTo>
                  <a:pt x="9001" y="5017"/>
                </a:moveTo>
                <a:cubicBezTo>
                  <a:pt x="8992" y="5047"/>
                  <a:pt x="9066" y="5034"/>
                  <a:pt x="9044" y="5010"/>
                </a:cubicBezTo>
                <a:cubicBezTo>
                  <a:pt x="9035" y="5004"/>
                  <a:pt x="9007" y="5010"/>
                  <a:pt x="9001" y="5017"/>
                </a:cubicBezTo>
                <a:close/>
                <a:moveTo>
                  <a:pt x="9255" y="5107"/>
                </a:moveTo>
                <a:cubicBezTo>
                  <a:pt x="9255" y="5107"/>
                  <a:pt x="9255" y="5108"/>
                  <a:pt x="9255" y="5110"/>
                </a:cubicBezTo>
                <a:cubicBezTo>
                  <a:pt x="9256" y="5108"/>
                  <a:pt x="9257" y="5107"/>
                  <a:pt x="9255" y="5107"/>
                </a:cubicBezTo>
                <a:close/>
                <a:moveTo>
                  <a:pt x="9419" y="5045"/>
                </a:moveTo>
                <a:cubicBezTo>
                  <a:pt x="9422" y="5140"/>
                  <a:pt x="9340" y="5075"/>
                  <a:pt x="9308" y="5144"/>
                </a:cubicBezTo>
                <a:cubicBezTo>
                  <a:pt x="9303" y="5168"/>
                  <a:pt x="9292" y="5140"/>
                  <a:pt x="9280" y="5133"/>
                </a:cubicBezTo>
                <a:cubicBezTo>
                  <a:pt x="9269" y="5119"/>
                  <a:pt x="9259" y="5144"/>
                  <a:pt x="9250" y="5122"/>
                </a:cubicBezTo>
                <a:cubicBezTo>
                  <a:pt x="9230" y="5149"/>
                  <a:pt x="9160" y="5124"/>
                  <a:pt x="9116" y="5100"/>
                </a:cubicBezTo>
                <a:cubicBezTo>
                  <a:pt x="9075" y="5075"/>
                  <a:pt x="9111" y="5052"/>
                  <a:pt x="9088" y="5024"/>
                </a:cubicBezTo>
                <a:cubicBezTo>
                  <a:pt x="9051" y="5003"/>
                  <a:pt x="9047" y="5036"/>
                  <a:pt x="9056" y="4976"/>
                </a:cubicBezTo>
                <a:cubicBezTo>
                  <a:pt x="9051" y="4967"/>
                  <a:pt x="9042" y="5019"/>
                  <a:pt x="9015" y="4994"/>
                </a:cubicBezTo>
                <a:cubicBezTo>
                  <a:pt x="9003" y="4985"/>
                  <a:pt x="9051" y="4929"/>
                  <a:pt x="9042" y="4916"/>
                </a:cubicBezTo>
                <a:cubicBezTo>
                  <a:pt x="9028" y="4934"/>
                  <a:pt x="8985" y="5015"/>
                  <a:pt x="8964" y="4978"/>
                </a:cubicBezTo>
                <a:cubicBezTo>
                  <a:pt x="8971" y="4939"/>
                  <a:pt x="8922" y="4929"/>
                  <a:pt x="8933" y="4897"/>
                </a:cubicBezTo>
                <a:cubicBezTo>
                  <a:pt x="8906" y="4881"/>
                  <a:pt x="8869" y="4885"/>
                  <a:pt x="8848" y="4863"/>
                </a:cubicBezTo>
                <a:cubicBezTo>
                  <a:pt x="8733" y="4869"/>
                  <a:pt x="8670" y="4923"/>
                  <a:pt x="8580" y="4953"/>
                </a:cubicBezTo>
                <a:cubicBezTo>
                  <a:pt x="8494" y="4929"/>
                  <a:pt x="8444" y="5050"/>
                  <a:pt x="8374" y="4966"/>
                </a:cubicBezTo>
                <a:cubicBezTo>
                  <a:pt x="8323" y="4941"/>
                  <a:pt x="8420" y="4930"/>
                  <a:pt x="8358" y="4793"/>
                </a:cubicBezTo>
                <a:cubicBezTo>
                  <a:pt x="8356" y="4761"/>
                  <a:pt x="8261" y="4618"/>
                  <a:pt x="8333" y="4657"/>
                </a:cubicBezTo>
                <a:cubicBezTo>
                  <a:pt x="8298" y="4618"/>
                  <a:pt x="8323" y="4576"/>
                  <a:pt x="8321" y="4536"/>
                </a:cubicBezTo>
                <a:cubicBezTo>
                  <a:pt x="8370" y="4455"/>
                  <a:pt x="8518" y="4477"/>
                  <a:pt x="8578" y="4388"/>
                </a:cubicBezTo>
                <a:cubicBezTo>
                  <a:pt x="8563" y="4370"/>
                  <a:pt x="8594" y="4322"/>
                  <a:pt x="8608" y="4329"/>
                </a:cubicBezTo>
                <a:cubicBezTo>
                  <a:pt x="8622" y="4363"/>
                  <a:pt x="8624" y="4358"/>
                  <a:pt x="8615" y="4322"/>
                </a:cubicBezTo>
                <a:cubicBezTo>
                  <a:pt x="8640" y="4312"/>
                  <a:pt x="8647" y="4294"/>
                  <a:pt x="8661" y="4266"/>
                </a:cubicBezTo>
                <a:cubicBezTo>
                  <a:pt x="8684" y="4261"/>
                  <a:pt x="8684" y="4255"/>
                  <a:pt x="8707" y="4241"/>
                </a:cubicBezTo>
                <a:cubicBezTo>
                  <a:pt x="8721" y="4217"/>
                  <a:pt x="8774" y="4275"/>
                  <a:pt x="8800" y="4282"/>
                </a:cubicBezTo>
                <a:cubicBezTo>
                  <a:pt x="8769" y="4231"/>
                  <a:pt x="8859" y="4213"/>
                  <a:pt x="8813" y="4171"/>
                </a:cubicBezTo>
                <a:cubicBezTo>
                  <a:pt x="8825" y="4144"/>
                  <a:pt x="8896" y="4160"/>
                  <a:pt x="8848" y="4181"/>
                </a:cubicBezTo>
                <a:cubicBezTo>
                  <a:pt x="8904" y="4188"/>
                  <a:pt x="8860" y="4166"/>
                  <a:pt x="8878" y="4144"/>
                </a:cubicBezTo>
                <a:cubicBezTo>
                  <a:pt x="8904" y="4160"/>
                  <a:pt x="8933" y="4166"/>
                  <a:pt x="8970" y="4185"/>
                </a:cubicBezTo>
                <a:cubicBezTo>
                  <a:pt x="8980" y="4178"/>
                  <a:pt x="8991" y="4162"/>
                  <a:pt x="8998" y="4183"/>
                </a:cubicBezTo>
                <a:cubicBezTo>
                  <a:pt x="9038" y="4155"/>
                  <a:pt x="9029" y="4231"/>
                  <a:pt x="8994" y="4234"/>
                </a:cubicBezTo>
                <a:cubicBezTo>
                  <a:pt x="9007" y="4278"/>
                  <a:pt x="8970" y="4266"/>
                  <a:pt x="9014" y="4305"/>
                </a:cubicBezTo>
                <a:cubicBezTo>
                  <a:pt x="9056" y="4308"/>
                  <a:pt x="9082" y="4363"/>
                  <a:pt x="9121" y="4366"/>
                </a:cubicBezTo>
                <a:cubicBezTo>
                  <a:pt x="9185" y="4314"/>
                  <a:pt x="9116" y="4166"/>
                  <a:pt x="9193" y="4136"/>
                </a:cubicBezTo>
                <a:cubicBezTo>
                  <a:pt x="9218" y="4166"/>
                  <a:pt x="9213" y="4247"/>
                  <a:pt x="9236" y="4257"/>
                </a:cubicBezTo>
                <a:cubicBezTo>
                  <a:pt x="9292" y="4263"/>
                  <a:pt x="9289" y="4381"/>
                  <a:pt x="9306" y="4421"/>
                </a:cubicBezTo>
                <a:cubicBezTo>
                  <a:pt x="9350" y="4433"/>
                  <a:pt x="9405" y="4486"/>
                  <a:pt x="9401" y="4536"/>
                </a:cubicBezTo>
                <a:cubicBezTo>
                  <a:pt x="9435" y="4516"/>
                  <a:pt x="9437" y="4562"/>
                  <a:pt x="9438" y="4580"/>
                </a:cubicBezTo>
                <a:cubicBezTo>
                  <a:pt x="9475" y="4583"/>
                  <a:pt x="9479" y="4655"/>
                  <a:pt x="9509" y="4640"/>
                </a:cubicBezTo>
                <a:cubicBezTo>
                  <a:pt x="9509" y="4668"/>
                  <a:pt x="9519" y="4707"/>
                  <a:pt x="9519" y="4737"/>
                </a:cubicBezTo>
                <a:cubicBezTo>
                  <a:pt x="9533" y="4851"/>
                  <a:pt x="9442" y="4934"/>
                  <a:pt x="9419" y="5045"/>
                </a:cubicBezTo>
                <a:close/>
                <a:moveTo>
                  <a:pt x="10164" y="5052"/>
                </a:moveTo>
                <a:cubicBezTo>
                  <a:pt x="10154" y="5068"/>
                  <a:pt x="10138" y="4943"/>
                  <a:pt x="10092" y="4983"/>
                </a:cubicBezTo>
                <a:cubicBezTo>
                  <a:pt x="10212" y="5170"/>
                  <a:pt x="10057" y="5117"/>
                  <a:pt x="10140" y="5179"/>
                </a:cubicBezTo>
                <a:cubicBezTo>
                  <a:pt x="10159" y="5189"/>
                  <a:pt x="10164" y="5195"/>
                  <a:pt x="10150" y="5219"/>
                </a:cubicBezTo>
                <a:cubicBezTo>
                  <a:pt x="10136" y="5300"/>
                  <a:pt x="10229" y="5211"/>
                  <a:pt x="10222" y="5172"/>
                </a:cubicBezTo>
                <a:cubicBezTo>
                  <a:pt x="10235" y="5147"/>
                  <a:pt x="10286" y="5124"/>
                  <a:pt x="10261" y="5087"/>
                </a:cubicBezTo>
                <a:cubicBezTo>
                  <a:pt x="10159" y="5126"/>
                  <a:pt x="10217" y="5041"/>
                  <a:pt x="10164" y="5052"/>
                </a:cubicBezTo>
                <a:close/>
                <a:moveTo>
                  <a:pt x="10099" y="5219"/>
                </a:moveTo>
                <a:cubicBezTo>
                  <a:pt x="10089" y="5200"/>
                  <a:pt x="10062" y="5198"/>
                  <a:pt x="10060" y="5225"/>
                </a:cubicBezTo>
                <a:cubicBezTo>
                  <a:pt x="10039" y="5300"/>
                  <a:pt x="9948" y="5325"/>
                  <a:pt x="9909" y="5385"/>
                </a:cubicBezTo>
                <a:cubicBezTo>
                  <a:pt x="9870" y="5433"/>
                  <a:pt x="9951" y="5429"/>
                  <a:pt x="9926" y="5463"/>
                </a:cubicBezTo>
                <a:cubicBezTo>
                  <a:pt x="9930" y="5489"/>
                  <a:pt x="9974" y="5466"/>
                  <a:pt x="9949" y="5445"/>
                </a:cubicBezTo>
                <a:cubicBezTo>
                  <a:pt x="9953" y="5447"/>
                  <a:pt x="9956" y="5452"/>
                  <a:pt x="9963" y="5454"/>
                </a:cubicBezTo>
                <a:cubicBezTo>
                  <a:pt x="10013" y="5463"/>
                  <a:pt x="10039" y="5396"/>
                  <a:pt x="10052" y="5359"/>
                </a:cubicBezTo>
                <a:cubicBezTo>
                  <a:pt x="10052" y="5337"/>
                  <a:pt x="10087" y="5346"/>
                  <a:pt x="10097" y="5336"/>
                </a:cubicBezTo>
                <a:cubicBezTo>
                  <a:pt x="10087" y="5300"/>
                  <a:pt x="10143" y="5274"/>
                  <a:pt x="10134" y="5232"/>
                </a:cubicBezTo>
                <a:cubicBezTo>
                  <a:pt x="10141" y="5209"/>
                  <a:pt x="10111" y="5204"/>
                  <a:pt x="10099" y="5219"/>
                </a:cubicBezTo>
                <a:close/>
                <a:moveTo>
                  <a:pt x="6776" y="292"/>
                </a:moveTo>
                <a:cubicBezTo>
                  <a:pt x="6762" y="250"/>
                  <a:pt x="6682" y="278"/>
                  <a:pt x="6665" y="297"/>
                </a:cubicBezTo>
                <a:cubicBezTo>
                  <a:pt x="6670" y="347"/>
                  <a:pt x="6755" y="312"/>
                  <a:pt x="6776" y="292"/>
                </a:cubicBezTo>
                <a:close/>
                <a:moveTo>
                  <a:pt x="9185" y="2155"/>
                </a:moveTo>
                <a:cubicBezTo>
                  <a:pt x="9215" y="2097"/>
                  <a:pt x="9200" y="2160"/>
                  <a:pt x="9232" y="2151"/>
                </a:cubicBezTo>
                <a:cubicBezTo>
                  <a:pt x="9246" y="2118"/>
                  <a:pt x="9206" y="2111"/>
                  <a:pt x="9206" y="2079"/>
                </a:cubicBezTo>
                <a:cubicBezTo>
                  <a:pt x="9211" y="2030"/>
                  <a:pt x="9207" y="2007"/>
                  <a:pt x="9259" y="2035"/>
                </a:cubicBezTo>
                <a:cubicBezTo>
                  <a:pt x="9243" y="1961"/>
                  <a:pt x="9234" y="1855"/>
                  <a:pt x="9204" y="1787"/>
                </a:cubicBezTo>
                <a:cubicBezTo>
                  <a:pt x="9165" y="1808"/>
                  <a:pt x="9165" y="1896"/>
                  <a:pt x="9183" y="1931"/>
                </a:cubicBezTo>
                <a:cubicBezTo>
                  <a:pt x="9193" y="1994"/>
                  <a:pt x="9158" y="2109"/>
                  <a:pt x="9185" y="2155"/>
                </a:cubicBezTo>
                <a:close/>
                <a:moveTo>
                  <a:pt x="7366" y="787"/>
                </a:moveTo>
                <a:cubicBezTo>
                  <a:pt x="7354" y="784"/>
                  <a:pt x="7329" y="803"/>
                  <a:pt x="7347" y="816"/>
                </a:cubicBezTo>
                <a:cubicBezTo>
                  <a:pt x="7370" y="835"/>
                  <a:pt x="7394" y="796"/>
                  <a:pt x="7366" y="787"/>
                </a:cubicBezTo>
                <a:close/>
                <a:moveTo>
                  <a:pt x="6843" y="232"/>
                </a:moveTo>
                <a:cubicBezTo>
                  <a:pt x="6816" y="220"/>
                  <a:pt x="6763" y="250"/>
                  <a:pt x="6774" y="278"/>
                </a:cubicBezTo>
                <a:cubicBezTo>
                  <a:pt x="6807" y="304"/>
                  <a:pt x="6911" y="266"/>
                  <a:pt x="6843" y="232"/>
                </a:cubicBezTo>
                <a:close/>
                <a:moveTo>
                  <a:pt x="6941" y="223"/>
                </a:moveTo>
                <a:cubicBezTo>
                  <a:pt x="6917" y="222"/>
                  <a:pt x="6829" y="255"/>
                  <a:pt x="6896" y="267"/>
                </a:cubicBezTo>
                <a:cubicBezTo>
                  <a:pt x="6929" y="273"/>
                  <a:pt x="6989" y="245"/>
                  <a:pt x="6941" y="223"/>
                </a:cubicBezTo>
                <a:close/>
                <a:moveTo>
                  <a:pt x="6469" y="1002"/>
                </a:moveTo>
                <a:cubicBezTo>
                  <a:pt x="6429" y="990"/>
                  <a:pt x="6411" y="1053"/>
                  <a:pt x="6457" y="1057"/>
                </a:cubicBezTo>
                <a:cubicBezTo>
                  <a:pt x="6501" y="1050"/>
                  <a:pt x="6517" y="1009"/>
                  <a:pt x="6469" y="1002"/>
                </a:cubicBezTo>
                <a:close/>
                <a:moveTo>
                  <a:pt x="6432" y="273"/>
                </a:moveTo>
                <a:cubicBezTo>
                  <a:pt x="6423" y="280"/>
                  <a:pt x="6395" y="278"/>
                  <a:pt x="6404" y="297"/>
                </a:cubicBezTo>
                <a:cubicBezTo>
                  <a:pt x="6448" y="336"/>
                  <a:pt x="6473" y="285"/>
                  <a:pt x="6517" y="275"/>
                </a:cubicBezTo>
                <a:cubicBezTo>
                  <a:pt x="6587" y="248"/>
                  <a:pt x="6466" y="213"/>
                  <a:pt x="6460" y="264"/>
                </a:cubicBezTo>
                <a:cubicBezTo>
                  <a:pt x="6448" y="260"/>
                  <a:pt x="6425" y="229"/>
                  <a:pt x="6390" y="250"/>
                </a:cubicBezTo>
                <a:cubicBezTo>
                  <a:pt x="6363" y="252"/>
                  <a:pt x="6312" y="264"/>
                  <a:pt x="6363" y="285"/>
                </a:cubicBezTo>
                <a:cubicBezTo>
                  <a:pt x="6383" y="292"/>
                  <a:pt x="6437" y="246"/>
                  <a:pt x="6432" y="273"/>
                </a:cubicBezTo>
                <a:close/>
                <a:moveTo>
                  <a:pt x="6607" y="294"/>
                </a:moveTo>
                <a:cubicBezTo>
                  <a:pt x="6608" y="317"/>
                  <a:pt x="6568" y="308"/>
                  <a:pt x="6563" y="304"/>
                </a:cubicBezTo>
                <a:cubicBezTo>
                  <a:pt x="6540" y="285"/>
                  <a:pt x="6610" y="269"/>
                  <a:pt x="6607" y="294"/>
                </a:cubicBezTo>
                <a:close/>
                <a:moveTo>
                  <a:pt x="7148" y="3052"/>
                </a:moveTo>
                <a:cubicBezTo>
                  <a:pt x="7149" y="3047"/>
                  <a:pt x="7149" y="3042"/>
                  <a:pt x="7146" y="3050"/>
                </a:cubicBezTo>
                <a:cubicBezTo>
                  <a:pt x="7147" y="3050"/>
                  <a:pt x="7147" y="3051"/>
                  <a:pt x="7148" y="3052"/>
                </a:cubicBezTo>
                <a:close/>
                <a:moveTo>
                  <a:pt x="9054" y="902"/>
                </a:moveTo>
                <a:cubicBezTo>
                  <a:pt x="9056" y="904"/>
                  <a:pt x="9061" y="905"/>
                  <a:pt x="9061" y="904"/>
                </a:cubicBezTo>
                <a:cubicBezTo>
                  <a:pt x="9058" y="904"/>
                  <a:pt x="9056" y="902"/>
                  <a:pt x="9054" y="902"/>
                </a:cubicBezTo>
                <a:close/>
                <a:moveTo>
                  <a:pt x="5056" y="2507"/>
                </a:moveTo>
                <a:cubicBezTo>
                  <a:pt x="5128" y="2509"/>
                  <a:pt x="5407" y="2444"/>
                  <a:pt x="5336" y="2532"/>
                </a:cubicBezTo>
                <a:cubicBezTo>
                  <a:pt x="5364" y="2557"/>
                  <a:pt x="5347" y="2594"/>
                  <a:pt x="5318" y="2608"/>
                </a:cubicBezTo>
                <a:cubicBezTo>
                  <a:pt x="5336" y="2624"/>
                  <a:pt x="5348" y="2606"/>
                  <a:pt x="5361" y="2639"/>
                </a:cubicBezTo>
                <a:cubicBezTo>
                  <a:pt x="5394" y="2659"/>
                  <a:pt x="5461" y="2636"/>
                  <a:pt x="5472" y="2684"/>
                </a:cubicBezTo>
                <a:cubicBezTo>
                  <a:pt x="5685" y="2826"/>
                  <a:pt x="5509" y="2592"/>
                  <a:pt x="5685" y="2657"/>
                </a:cubicBezTo>
                <a:cubicBezTo>
                  <a:pt x="5727" y="2687"/>
                  <a:pt x="5789" y="2687"/>
                  <a:pt x="5844" y="2710"/>
                </a:cubicBezTo>
                <a:cubicBezTo>
                  <a:pt x="5874" y="2721"/>
                  <a:pt x="5900" y="2678"/>
                  <a:pt x="5937" y="2696"/>
                </a:cubicBezTo>
                <a:cubicBezTo>
                  <a:pt x="6007" y="2736"/>
                  <a:pt x="6018" y="2668"/>
                  <a:pt x="6039" y="2613"/>
                </a:cubicBezTo>
                <a:cubicBezTo>
                  <a:pt x="6097" y="2428"/>
                  <a:pt x="6006" y="2560"/>
                  <a:pt x="5951" y="2527"/>
                </a:cubicBezTo>
                <a:cubicBezTo>
                  <a:pt x="5911" y="2476"/>
                  <a:pt x="5898" y="2555"/>
                  <a:pt x="5858" y="2527"/>
                </a:cubicBezTo>
                <a:cubicBezTo>
                  <a:pt x="5851" y="2498"/>
                  <a:pt x="5775" y="2493"/>
                  <a:pt x="5792" y="2460"/>
                </a:cubicBezTo>
                <a:cubicBezTo>
                  <a:pt x="5778" y="2437"/>
                  <a:pt x="5799" y="2403"/>
                  <a:pt x="5768" y="2391"/>
                </a:cubicBezTo>
                <a:cubicBezTo>
                  <a:pt x="5785" y="2336"/>
                  <a:pt x="5755" y="2356"/>
                  <a:pt x="5722" y="2354"/>
                </a:cubicBezTo>
                <a:cubicBezTo>
                  <a:pt x="5703" y="2345"/>
                  <a:pt x="5725" y="2403"/>
                  <a:pt x="5671" y="2370"/>
                </a:cubicBezTo>
                <a:cubicBezTo>
                  <a:pt x="5683" y="2387"/>
                  <a:pt x="5708" y="2414"/>
                  <a:pt x="5687" y="2426"/>
                </a:cubicBezTo>
                <a:cubicBezTo>
                  <a:pt x="5745" y="2402"/>
                  <a:pt x="5718" y="2490"/>
                  <a:pt x="5683" y="2486"/>
                </a:cubicBezTo>
                <a:cubicBezTo>
                  <a:pt x="5683" y="2495"/>
                  <a:pt x="5696" y="2516"/>
                  <a:pt x="5680" y="2518"/>
                </a:cubicBezTo>
                <a:cubicBezTo>
                  <a:pt x="5620" y="2504"/>
                  <a:pt x="5629" y="2442"/>
                  <a:pt x="5599" y="2403"/>
                </a:cubicBezTo>
                <a:cubicBezTo>
                  <a:pt x="5558" y="2382"/>
                  <a:pt x="5574" y="2329"/>
                  <a:pt x="5570" y="2306"/>
                </a:cubicBezTo>
                <a:cubicBezTo>
                  <a:pt x="5523" y="2262"/>
                  <a:pt x="5461" y="2259"/>
                  <a:pt x="5442" y="2190"/>
                </a:cubicBezTo>
                <a:cubicBezTo>
                  <a:pt x="5438" y="2180"/>
                  <a:pt x="5408" y="2188"/>
                  <a:pt x="5414" y="2165"/>
                </a:cubicBezTo>
                <a:cubicBezTo>
                  <a:pt x="5394" y="2144"/>
                  <a:pt x="5382" y="2190"/>
                  <a:pt x="5387" y="2206"/>
                </a:cubicBezTo>
                <a:cubicBezTo>
                  <a:pt x="5422" y="2220"/>
                  <a:pt x="5433" y="2296"/>
                  <a:pt x="5468" y="2301"/>
                </a:cubicBezTo>
                <a:cubicBezTo>
                  <a:pt x="5491" y="2315"/>
                  <a:pt x="5551" y="2350"/>
                  <a:pt x="5555" y="2373"/>
                </a:cubicBezTo>
                <a:cubicBezTo>
                  <a:pt x="5555" y="2396"/>
                  <a:pt x="5537" y="2389"/>
                  <a:pt x="5523" y="2377"/>
                </a:cubicBezTo>
                <a:cubicBezTo>
                  <a:pt x="5479" y="2366"/>
                  <a:pt x="5526" y="2398"/>
                  <a:pt x="5516" y="2416"/>
                </a:cubicBezTo>
                <a:cubicBezTo>
                  <a:pt x="5496" y="2426"/>
                  <a:pt x="5498" y="2458"/>
                  <a:pt x="5479" y="2465"/>
                </a:cubicBezTo>
                <a:cubicBezTo>
                  <a:pt x="5451" y="2451"/>
                  <a:pt x="5475" y="2516"/>
                  <a:pt x="5449" y="2514"/>
                </a:cubicBezTo>
                <a:cubicBezTo>
                  <a:pt x="5433" y="2497"/>
                  <a:pt x="5361" y="2483"/>
                  <a:pt x="5384" y="2453"/>
                </a:cubicBezTo>
                <a:cubicBezTo>
                  <a:pt x="5449" y="2447"/>
                  <a:pt x="5521" y="2437"/>
                  <a:pt x="5444" y="2365"/>
                </a:cubicBezTo>
                <a:cubicBezTo>
                  <a:pt x="5325" y="2328"/>
                  <a:pt x="5325" y="2155"/>
                  <a:pt x="5225" y="2252"/>
                </a:cubicBezTo>
                <a:cubicBezTo>
                  <a:pt x="5188" y="2292"/>
                  <a:pt x="5174" y="2246"/>
                  <a:pt x="5133" y="2254"/>
                </a:cubicBezTo>
                <a:cubicBezTo>
                  <a:pt x="5093" y="2259"/>
                  <a:pt x="5135" y="2310"/>
                  <a:pt x="5100" y="2320"/>
                </a:cubicBezTo>
                <a:cubicBezTo>
                  <a:pt x="5075" y="2340"/>
                  <a:pt x="5044" y="2342"/>
                  <a:pt x="5033" y="2368"/>
                </a:cubicBezTo>
                <a:cubicBezTo>
                  <a:pt x="4991" y="2484"/>
                  <a:pt x="5005" y="2506"/>
                  <a:pt x="4863" y="2527"/>
                </a:cubicBezTo>
                <a:cubicBezTo>
                  <a:pt x="4881" y="2604"/>
                  <a:pt x="5007" y="2539"/>
                  <a:pt x="5056" y="2507"/>
                </a:cubicBezTo>
                <a:close/>
                <a:moveTo>
                  <a:pt x="6173" y="3099"/>
                </a:moveTo>
                <a:cubicBezTo>
                  <a:pt x="6133" y="3066"/>
                  <a:pt x="6159" y="3002"/>
                  <a:pt x="6115" y="2971"/>
                </a:cubicBezTo>
                <a:cubicBezTo>
                  <a:pt x="6074" y="2932"/>
                  <a:pt x="6039" y="2784"/>
                  <a:pt x="5995" y="2842"/>
                </a:cubicBezTo>
                <a:cubicBezTo>
                  <a:pt x="6025" y="2936"/>
                  <a:pt x="6092" y="3008"/>
                  <a:pt x="6103" y="3105"/>
                </a:cubicBezTo>
                <a:cubicBezTo>
                  <a:pt x="6101" y="3165"/>
                  <a:pt x="6148" y="3156"/>
                  <a:pt x="6155" y="3210"/>
                </a:cubicBezTo>
                <a:cubicBezTo>
                  <a:pt x="6166" y="3276"/>
                  <a:pt x="6205" y="3262"/>
                  <a:pt x="6242" y="3311"/>
                </a:cubicBezTo>
                <a:cubicBezTo>
                  <a:pt x="6309" y="3408"/>
                  <a:pt x="6226" y="3128"/>
                  <a:pt x="6173" y="3099"/>
                </a:cubicBezTo>
                <a:close/>
                <a:moveTo>
                  <a:pt x="6762" y="2160"/>
                </a:moveTo>
                <a:cubicBezTo>
                  <a:pt x="6751" y="2208"/>
                  <a:pt x="6799" y="2266"/>
                  <a:pt x="6793" y="2169"/>
                </a:cubicBezTo>
                <a:cubicBezTo>
                  <a:pt x="6786" y="2134"/>
                  <a:pt x="6774" y="2172"/>
                  <a:pt x="6762" y="2160"/>
                </a:cubicBezTo>
                <a:close/>
                <a:moveTo>
                  <a:pt x="6018" y="2296"/>
                </a:moveTo>
                <a:cubicBezTo>
                  <a:pt x="6097" y="2315"/>
                  <a:pt x="6148" y="2365"/>
                  <a:pt x="6224" y="2315"/>
                </a:cubicBezTo>
                <a:cubicBezTo>
                  <a:pt x="6240" y="2255"/>
                  <a:pt x="6113" y="2222"/>
                  <a:pt x="6088" y="2180"/>
                </a:cubicBezTo>
                <a:cubicBezTo>
                  <a:pt x="6059" y="2171"/>
                  <a:pt x="5986" y="2238"/>
                  <a:pt x="5988" y="2188"/>
                </a:cubicBezTo>
                <a:cubicBezTo>
                  <a:pt x="5905" y="2130"/>
                  <a:pt x="6039" y="2150"/>
                  <a:pt x="5951" y="2134"/>
                </a:cubicBezTo>
                <a:cubicBezTo>
                  <a:pt x="5940" y="2113"/>
                  <a:pt x="5948" y="2107"/>
                  <a:pt x="5919" y="2118"/>
                </a:cubicBezTo>
                <a:cubicBezTo>
                  <a:pt x="5912" y="2134"/>
                  <a:pt x="5886" y="2151"/>
                  <a:pt x="5884" y="2169"/>
                </a:cubicBezTo>
                <a:cubicBezTo>
                  <a:pt x="5886" y="2208"/>
                  <a:pt x="5847" y="2181"/>
                  <a:pt x="5854" y="2222"/>
                </a:cubicBezTo>
                <a:cubicBezTo>
                  <a:pt x="5844" y="2262"/>
                  <a:pt x="5799" y="2280"/>
                  <a:pt x="5849" y="2319"/>
                </a:cubicBezTo>
                <a:cubicBezTo>
                  <a:pt x="5912" y="2365"/>
                  <a:pt x="5940" y="2287"/>
                  <a:pt x="6018" y="2296"/>
                </a:cubicBezTo>
                <a:close/>
                <a:moveTo>
                  <a:pt x="6147" y="2098"/>
                </a:moveTo>
                <a:cubicBezTo>
                  <a:pt x="6120" y="2102"/>
                  <a:pt x="5995" y="2132"/>
                  <a:pt x="6055" y="2160"/>
                </a:cubicBezTo>
                <a:cubicBezTo>
                  <a:pt x="6154" y="2178"/>
                  <a:pt x="6087" y="2120"/>
                  <a:pt x="6147" y="2098"/>
                </a:cubicBezTo>
                <a:close/>
                <a:moveTo>
                  <a:pt x="5963" y="2773"/>
                </a:moveTo>
                <a:cubicBezTo>
                  <a:pt x="5965" y="2782"/>
                  <a:pt x="5969" y="2795"/>
                  <a:pt x="5976" y="2803"/>
                </a:cubicBezTo>
                <a:cubicBezTo>
                  <a:pt x="5983" y="2816"/>
                  <a:pt x="5967" y="2782"/>
                  <a:pt x="5963" y="2773"/>
                </a:cubicBezTo>
                <a:close/>
                <a:moveTo>
                  <a:pt x="6566" y="2414"/>
                </a:moveTo>
                <a:cubicBezTo>
                  <a:pt x="6575" y="2400"/>
                  <a:pt x="6529" y="2326"/>
                  <a:pt x="6594" y="2354"/>
                </a:cubicBezTo>
                <a:cubicBezTo>
                  <a:pt x="6635" y="2347"/>
                  <a:pt x="6600" y="2345"/>
                  <a:pt x="6596" y="2324"/>
                </a:cubicBezTo>
                <a:cubicBezTo>
                  <a:pt x="6589" y="2296"/>
                  <a:pt x="6573" y="2317"/>
                  <a:pt x="6573" y="2335"/>
                </a:cubicBezTo>
                <a:cubicBezTo>
                  <a:pt x="6555" y="2354"/>
                  <a:pt x="6543" y="2298"/>
                  <a:pt x="6554" y="2287"/>
                </a:cubicBezTo>
                <a:cubicBezTo>
                  <a:pt x="6485" y="2259"/>
                  <a:pt x="6533" y="2248"/>
                  <a:pt x="6481" y="2215"/>
                </a:cubicBezTo>
                <a:cubicBezTo>
                  <a:pt x="6481" y="2181"/>
                  <a:pt x="6513" y="2211"/>
                  <a:pt x="6506" y="2178"/>
                </a:cubicBezTo>
                <a:cubicBezTo>
                  <a:pt x="6675" y="2118"/>
                  <a:pt x="6485" y="2076"/>
                  <a:pt x="6413" y="2171"/>
                </a:cubicBezTo>
                <a:cubicBezTo>
                  <a:pt x="6370" y="2222"/>
                  <a:pt x="6439" y="2299"/>
                  <a:pt x="6469" y="2350"/>
                </a:cubicBezTo>
                <a:cubicBezTo>
                  <a:pt x="6485" y="2377"/>
                  <a:pt x="6453" y="2414"/>
                  <a:pt x="6448" y="2442"/>
                </a:cubicBezTo>
                <a:cubicBezTo>
                  <a:pt x="6464" y="2488"/>
                  <a:pt x="6555" y="2528"/>
                  <a:pt x="6591" y="2498"/>
                </a:cubicBezTo>
                <a:cubicBezTo>
                  <a:pt x="6585" y="2467"/>
                  <a:pt x="6605" y="2417"/>
                  <a:pt x="6566" y="2414"/>
                </a:cubicBezTo>
                <a:close/>
                <a:moveTo>
                  <a:pt x="9273" y="844"/>
                </a:moveTo>
                <a:cubicBezTo>
                  <a:pt x="9276" y="845"/>
                  <a:pt x="9281" y="845"/>
                  <a:pt x="9283" y="845"/>
                </a:cubicBezTo>
                <a:cubicBezTo>
                  <a:pt x="9283" y="845"/>
                  <a:pt x="9274" y="844"/>
                  <a:pt x="9273" y="844"/>
                </a:cubicBezTo>
                <a:close/>
                <a:moveTo>
                  <a:pt x="10418" y="1246"/>
                </a:moveTo>
                <a:cubicBezTo>
                  <a:pt x="10390" y="1246"/>
                  <a:pt x="10335" y="1254"/>
                  <a:pt x="10353" y="1207"/>
                </a:cubicBezTo>
                <a:cubicBezTo>
                  <a:pt x="10346" y="1205"/>
                  <a:pt x="10335" y="1214"/>
                  <a:pt x="10333" y="1219"/>
                </a:cubicBezTo>
                <a:cubicBezTo>
                  <a:pt x="10356" y="1233"/>
                  <a:pt x="10341" y="1246"/>
                  <a:pt x="10333" y="1265"/>
                </a:cubicBezTo>
                <a:cubicBezTo>
                  <a:pt x="10229" y="1341"/>
                  <a:pt x="10249" y="1237"/>
                  <a:pt x="10307" y="1376"/>
                </a:cubicBezTo>
                <a:cubicBezTo>
                  <a:pt x="10330" y="1431"/>
                  <a:pt x="10240" y="1399"/>
                  <a:pt x="10235" y="1401"/>
                </a:cubicBezTo>
                <a:cubicBezTo>
                  <a:pt x="10170" y="1443"/>
                  <a:pt x="10076" y="1473"/>
                  <a:pt x="10030" y="1531"/>
                </a:cubicBezTo>
                <a:cubicBezTo>
                  <a:pt x="9963" y="1452"/>
                  <a:pt x="9914" y="1575"/>
                  <a:pt x="9900" y="1513"/>
                </a:cubicBezTo>
                <a:cubicBezTo>
                  <a:pt x="9896" y="1492"/>
                  <a:pt x="9870" y="1559"/>
                  <a:pt x="9849" y="1529"/>
                </a:cubicBezTo>
                <a:cubicBezTo>
                  <a:pt x="9822" y="1536"/>
                  <a:pt x="9796" y="1594"/>
                  <a:pt x="9787" y="1619"/>
                </a:cubicBezTo>
                <a:cubicBezTo>
                  <a:pt x="9868" y="1623"/>
                  <a:pt x="9771" y="1661"/>
                  <a:pt x="9824" y="1691"/>
                </a:cubicBezTo>
                <a:cubicBezTo>
                  <a:pt x="9833" y="1727"/>
                  <a:pt x="9775" y="1702"/>
                  <a:pt x="9778" y="1742"/>
                </a:cubicBezTo>
                <a:cubicBezTo>
                  <a:pt x="9819" y="1794"/>
                  <a:pt x="9738" y="1781"/>
                  <a:pt x="9720" y="1813"/>
                </a:cubicBezTo>
                <a:cubicBezTo>
                  <a:pt x="9745" y="1859"/>
                  <a:pt x="9689" y="1841"/>
                  <a:pt x="9680" y="1873"/>
                </a:cubicBezTo>
                <a:cubicBezTo>
                  <a:pt x="9595" y="2091"/>
                  <a:pt x="9556" y="1709"/>
                  <a:pt x="9618" y="1639"/>
                </a:cubicBezTo>
                <a:cubicBezTo>
                  <a:pt x="9650" y="1612"/>
                  <a:pt x="9717" y="1573"/>
                  <a:pt x="9750" y="1527"/>
                </a:cubicBezTo>
                <a:cubicBezTo>
                  <a:pt x="9770" y="1487"/>
                  <a:pt x="9808" y="1487"/>
                  <a:pt x="9829" y="1455"/>
                </a:cubicBezTo>
                <a:cubicBezTo>
                  <a:pt x="9852" y="1392"/>
                  <a:pt x="9817" y="1379"/>
                  <a:pt x="9817" y="1448"/>
                </a:cubicBezTo>
                <a:cubicBezTo>
                  <a:pt x="9800" y="1455"/>
                  <a:pt x="9780" y="1450"/>
                  <a:pt x="9763" y="1475"/>
                </a:cubicBezTo>
                <a:cubicBezTo>
                  <a:pt x="9692" y="1540"/>
                  <a:pt x="9729" y="1432"/>
                  <a:pt x="9690" y="1436"/>
                </a:cubicBezTo>
                <a:cubicBezTo>
                  <a:pt x="9667" y="1452"/>
                  <a:pt x="9629" y="1425"/>
                  <a:pt x="9629" y="1466"/>
                </a:cubicBezTo>
                <a:cubicBezTo>
                  <a:pt x="9615" y="1489"/>
                  <a:pt x="9576" y="1496"/>
                  <a:pt x="9563" y="1526"/>
                </a:cubicBezTo>
                <a:cubicBezTo>
                  <a:pt x="9556" y="1540"/>
                  <a:pt x="9553" y="1543"/>
                  <a:pt x="9560" y="1543"/>
                </a:cubicBezTo>
                <a:cubicBezTo>
                  <a:pt x="9615" y="1554"/>
                  <a:pt x="9544" y="1579"/>
                  <a:pt x="9530" y="1575"/>
                </a:cubicBezTo>
                <a:cubicBezTo>
                  <a:pt x="9373" y="1607"/>
                  <a:pt x="9511" y="1557"/>
                  <a:pt x="9431" y="1550"/>
                </a:cubicBezTo>
                <a:cubicBezTo>
                  <a:pt x="9408" y="1529"/>
                  <a:pt x="9385" y="1577"/>
                  <a:pt x="9364" y="1563"/>
                </a:cubicBezTo>
                <a:cubicBezTo>
                  <a:pt x="9133" y="1543"/>
                  <a:pt x="9183" y="1624"/>
                  <a:pt x="9015" y="1742"/>
                </a:cubicBezTo>
                <a:cubicBezTo>
                  <a:pt x="9015" y="1750"/>
                  <a:pt x="8987" y="1765"/>
                  <a:pt x="8985" y="1772"/>
                </a:cubicBezTo>
                <a:cubicBezTo>
                  <a:pt x="9019" y="1774"/>
                  <a:pt x="9035" y="1765"/>
                  <a:pt x="9029" y="1808"/>
                </a:cubicBezTo>
                <a:cubicBezTo>
                  <a:pt x="9035" y="1799"/>
                  <a:pt x="9042" y="1779"/>
                  <a:pt x="9056" y="1787"/>
                </a:cubicBezTo>
                <a:cubicBezTo>
                  <a:pt x="9059" y="1794"/>
                  <a:pt x="9051" y="1827"/>
                  <a:pt x="9061" y="1818"/>
                </a:cubicBezTo>
                <a:cubicBezTo>
                  <a:pt x="9082" y="1755"/>
                  <a:pt x="9176" y="1822"/>
                  <a:pt x="9162" y="1857"/>
                </a:cubicBezTo>
                <a:cubicBezTo>
                  <a:pt x="9158" y="1979"/>
                  <a:pt x="9109" y="2107"/>
                  <a:pt x="9022" y="2201"/>
                </a:cubicBezTo>
                <a:cubicBezTo>
                  <a:pt x="8991" y="2232"/>
                  <a:pt x="8941" y="2320"/>
                  <a:pt x="8894" y="2280"/>
                </a:cubicBezTo>
                <a:cubicBezTo>
                  <a:pt x="8880" y="2266"/>
                  <a:pt x="8883" y="2269"/>
                  <a:pt x="8860" y="2285"/>
                </a:cubicBezTo>
                <a:cubicBezTo>
                  <a:pt x="8815" y="2331"/>
                  <a:pt x="8802" y="2384"/>
                  <a:pt x="8748" y="2412"/>
                </a:cubicBezTo>
                <a:cubicBezTo>
                  <a:pt x="8790" y="2460"/>
                  <a:pt x="8862" y="2564"/>
                  <a:pt x="8774" y="2585"/>
                </a:cubicBezTo>
                <a:cubicBezTo>
                  <a:pt x="8686" y="2666"/>
                  <a:pt x="8696" y="2521"/>
                  <a:pt x="8721" y="2502"/>
                </a:cubicBezTo>
                <a:cubicBezTo>
                  <a:pt x="8707" y="2488"/>
                  <a:pt x="8698" y="2469"/>
                  <a:pt x="8679" y="2488"/>
                </a:cubicBezTo>
                <a:cubicBezTo>
                  <a:pt x="8644" y="2477"/>
                  <a:pt x="8663" y="2437"/>
                  <a:pt x="8677" y="2419"/>
                </a:cubicBezTo>
                <a:cubicBezTo>
                  <a:pt x="8649" y="2358"/>
                  <a:pt x="8540" y="2500"/>
                  <a:pt x="8557" y="2421"/>
                </a:cubicBezTo>
                <a:cubicBezTo>
                  <a:pt x="8607" y="2319"/>
                  <a:pt x="8547" y="2382"/>
                  <a:pt x="8504" y="2414"/>
                </a:cubicBezTo>
                <a:cubicBezTo>
                  <a:pt x="8497" y="2453"/>
                  <a:pt x="8432" y="2410"/>
                  <a:pt x="8462" y="2458"/>
                </a:cubicBezTo>
                <a:cubicBezTo>
                  <a:pt x="8518" y="2439"/>
                  <a:pt x="8481" y="2528"/>
                  <a:pt x="8526" y="2481"/>
                </a:cubicBezTo>
                <a:cubicBezTo>
                  <a:pt x="8545" y="2451"/>
                  <a:pt x="8585" y="2481"/>
                  <a:pt x="8603" y="2495"/>
                </a:cubicBezTo>
                <a:cubicBezTo>
                  <a:pt x="8610" y="2521"/>
                  <a:pt x="8533" y="2528"/>
                  <a:pt x="8517" y="2564"/>
                </a:cubicBezTo>
                <a:cubicBezTo>
                  <a:pt x="8474" y="2576"/>
                  <a:pt x="8647" y="2738"/>
                  <a:pt x="8550" y="2701"/>
                </a:cubicBezTo>
                <a:cubicBezTo>
                  <a:pt x="8610" y="2729"/>
                  <a:pt x="8563" y="2735"/>
                  <a:pt x="8570" y="2758"/>
                </a:cubicBezTo>
                <a:cubicBezTo>
                  <a:pt x="8603" y="2750"/>
                  <a:pt x="8589" y="2770"/>
                  <a:pt x="8575" y="2782"/>
                </a:cubicBezTo>
                <a:cubicBezTo>
                  <a:pt x="8577" y="2793"/>
                  <a:pt x="8575" y="2826"/>
                  <a:pt x="8563" y="2832"/>
                </a:cubicBezTo>
                <a:cubicBezTo>
                  <a:pt x="8511" y="2870"/>
                  <a:pt x="8527" y="2936"/>
                  <a:pt x="8466" y="2964"/>
                </a:cubicBezTo>
                <a:cubicBezTo>
                  <a:pt x="8423" y="3041"/>
                  <a:pt x="8337" y="3017"/>
                  <a:pt x="8272" y="3066"/>
                </a:cubicBezTo>
                <a:cubicBezTo>
                  <a:pt x="8208" y="3089"/>
                  <a:pt x="8235" y="3101"/>
                  <a:pt x="8256" y="3115"/>
                </a:cubicBezTo>
                <a:cubicBezTo>
                  <a:pt x="8263" y="3175"/>
                  <a:pt x="8157" y="3209"/>
                  <a:pt x="8180" y="3129"/>
                </a:cubicBezTo>
                <a:cubicBezTo>
                  <a:pt x="8222" y="3099"/>
                  <a:pt x="8201" y="3105"/>
                  <a:pt x="8208" y="3062"/>
                </a:cubicBezTo>
                <a:cubicBezTo>
                  <a:pt x="8099" y="3062"/>
                  <a:pt x="8059" y="3173"/>
                  <a:pt x="8171" y="3240"/>
                </a:cubicBezTo>
                <a:cubicBezTo>
                  <a:pt x="8222" y="3300"/>
                  <a:pt x="8222" y="3445"/>
                  <a:pt x="8122" y="3441"/>
                </a:cubicBezTo>
                <a:cubicBezTo>
                  <a:pt x="8118" y="3466"/>
                  <a:pt x="8090" y="3492"/>
                  <a:pt x="8067" y="3501"/>
                </a:cubicBezTo>
                <a:cubicBezTo>
                  <a:pt x="8052" y="3498"/>
                  <a:pt x="8055" y="3462"/>
                  <a:pt x="8064" y="3455"/>
                </a:cubicBezTo>
                <a:cubicBezTo>
                  <a:pt x="8034" y="3434"/>
                  <a:pt x="8004" y="3431"/>
                  <a:pt x="8000" y="3388"/>
                </a:cubicBezTo>
                <a:cubicBezTo>
                  <a:pt x="7905" y="3336"/>
                  <a:pt x="7944" y="3323"/>
                  <a:pt x="7909" y="3436"/>
                </a:cubicBezTo>
                <a:cubicBezTo>
                  <a:pt x="7895" y="3473"/>
                  <a:pt x="7939" y="3477"/>
                  <a:pt x="7939" y="3517"/>
                </a:cubicBezTo>
                <a:cubicBezTo>
                  <a:pt x="7939" y="3558"/>
                  <a:pt x="7999" y="3556"/>
                  <a:pt x="8009" y="3595"/>
                </a:cubicBezTo>
                <a:cubicBezTo>
                  <a:pt x="8044" y="3612"/>
                  <a:pt x="8023" y="3660"/>
                  <a:pt x="8030" y="3690"/>
                </a:cubicBezTo>
                <a:cubicBezTo>
                  <a:pt x="8103" y="3794"/>
                  <a:pt x="7955" y="3716"/>
                  <a:pt x="7946" y="3663"/>
                </a:cubicBezTo>
                <a:cubicBezTo>
                  <a:pt x="7923" y="3623"/>
                  <a:pt x="7912" y="3519"/>
                  <a:pt x="7866" y="3510"/>
                </a:cubicBezTo>
                <a:cubicBezTo>
                  <a:pt x="7863" y="3457"/>
                  <a:pt x="7895" y="3392"/>
                  <a:pt x="7865" y="3337"/>
                </a:cubicBezTo>
                <a:cubicBezTo>
                  <a:pt x="7817" y="3126"/>
                  <a:pt x="7849" y="3300"/>
                  <a:pt x="7754" y="3242"/>
                </a:cubicBezTo>
                <a:cubicBezTo>
                  <a:pt x="7789" y="3147"/>
                  <a:pt x="7690" y="3103"/>
                  <a:pt x="7681" y="3025"/>
                </a:cubicBezTo>
                <a:cubicBezTo>
                  <a:pt x="7666" y="3034"/>
                  <a:pt x="7674" y="3057"/>
                  <a:pt x="7643" y="3055"/>
                </a:cubicBezTo>
                <a:cubicBezTo>
                  <a:pt x="7565" y="3057"/>
                  <a:pt x="7583" y="3092"/>
                  <a:pt x="7537" y="3129"/>
                </a:cubicBezTo>
                <a:cubicBezTo>
                  <a:pt x="7488" y="3196"/>
                  <a:pt x="7375" y="3240"/>
                  <a:pt x="7380" y="3325"/>
                </a:cubicBezTo>
                <a:cubicBezTo>
                  <a:pt x="7320" y="3806"/>
                  <a:pt x="7151" y="3254"/>
                  <a:pt x="7151" y="3082"/>
                </a:cubicBezTo>
                <a:cubicBezTo>
                  <a:pt x="7140" y="3048"/>
                  <a:pt x="7140" y="3096"/>
                  <a:pt x="7109" y="3099"/>
                </a:cubicBezTo>
                <a:cubicBezTo>
                  <a:pt x="7044" y="3085"/>
                  <a:pt x="7049" y="3029"/>
                  <a:pt x="7029" y="3006"/>
                </a:cubicBezTo>
                <a:cubicBezTo>
                  <a:pt x="6948" y="2953"/>
                  <a:pt x="7014" y="2934"/>
                  <a:pt x="6901" y="2934"/>
                </a:cubicBezTo>
                <a:cubicBezTo>
                  <a:pt x="6836" y="2950"/>
                  <a:pt x="6684" y="2950"/>
                  <a:pt x="6668" y="2876"/>
                </a:cubicBezTo>
                <a:cubicBezTo>
                  <a:pt x="6628" y="2891"/>
                  <a:pt x="6589" y="2897"/>
                  <a:pt x="6550" y="2860"/>
                </a:cubicBezTo>
                <a:cubicBezTo>
                  <a:pt x="6506" y="2849"/>
                  <a:pt x="6488" y="2784"/>
                  <a:pt x="6471" y="2761"/>
                </a:cubicBezTo>
                <a:cubicBezTo>
                  <a:pt x="6450" y="2768"/>
                  <a:pt x="6406" y="2758"/>
                  <a:pt x="6429" y="2796"/>
                </a:cubicBezTo>
                <a:cubicBezTo>
                  <a:pt x="6443" y="2847"/>
                  <a:pt x="6485" y="2874"/>
                  <a:pt x="6490" y="2927"/>
                </a:cubicBezTo>
                <a:cubicBezTo>
                  <a:pt x="6492" y="2907"/>
                  <a:pt x="6517" y="2884"/>
                  <a:pt x="6527" y="2911"/>
                </a:cubicBezTo>
                <a:cubicBezTo>
                  <a:pt x="6536" y="2934"/>
                  <a:pt x="6513" y="2957"/>
                  <a:pt x="6534" y="2973"/>
                </a:cubicBezTo>
                <a:cubicBezTo>
                  <a:pt x="6550" y="2955"/>
                  <a:pt x="6612" y="2973"/>
                  <a:pt x="6622" y="2937"/>
                </a:cubicBezTo>
                <a:cubicBezTo>
                  <a:pt x="6670" y="2849"/>
                  <a:pt x="6668" y="2918"/>
                  <a:pt x="6691" y="2967"/>
                </a:cubicBezTo>
                <a:cubicBezTo>
                  <a:pt x="6721" y="2981"/>
                  <a:pt x="6753" y="2994"/>
                  <a:pt x="6763" y="3020"/>
                </a:cubicBezTo>
                <a:cubicBezTo>
                  <a:pt x="6795" y="3034"/>
                  <a:pt x="6739" y="3103"/>
                  <a:pt x="6718" y="3108"/>
                </a:cubicBezTo>
                <a:cubicBezTo>
                  <a:pt x="6707" y="3122"/>
                  <a:pt x="6721" y="3165"/>
                  <a:pt x="6689" y="3163"/>
                </a:cubicBezTo>
                <a:cubicBezTo>
                  <a:pt x="6679" y="3189"/>
                  <a:pt x="6666" y="3193"/>
                  <a:pt x="6640" y="3198"/>
                </a:cubicBezTo>
                <a:cubicBezTo>
                  <a:pt x="6640" y="3239"/>
                  <a:pt x="6596" y="3219"/>
                  <a:pt x="6571" y="3239"/>
                </a:cubicBezTo>
                <a:cubicBezTo>
                  <a:pt x="6540" y="3263"/>
                  <a:pt x="6499" y="3290"/>
                  <a:pt x="6455" y="3306"/>
                </a:cubicBezTo>
                <a:cubicBezTo>
                  <a:pt x="6406" y="3355"/>
                  <a:pt x="6221" y="3350"/>
                  <a:pt x="6293" y="3424"/>
                </a:cubicBezTo>
                <a:cubicBezTo>
                  <a:pt x="6406" y="3452"/>
                  <a:pt x="6598" y="3272"/>
                  <a:pt x="6474" y="3528"/>
                </a:cubicBezTo>
                <a:cubicBezTo>
                  <a:pt x="6409" y="3718"/>
                  <a:pt x="6182" y="3790"/>
                  <a:pt x="6145" y="3986"/>
                </a:cubicBezTo>
                <a:cubicBezTo>
                  <a:pt x="6171" y="4009"/>
                  <a:pt x="6152" y="4033"/>
                  <a:pt x="6159" y="4067"/>
                </a:cubicBezTo>
                <a:cubicBezTo>
                  <a:pt x="6178" y="4109"/>
                  <a:pt x="6203" y="4157"/>
                  <a:pt x="6194" y="4210"/>
                </a:cubicBezTo>
                <a:cubicBezTo>
                  <a:pt x="6235" y="4333"/>
                  <a:pt x="6096" y="4358"/>
                  <a:pt x="6037" y="4433"/>
                </a:cubicBezTo>
                <a:cubicBezTo>
                  <a:pt x="5993" y="4479"/>
                  <a:pt x="6101" y="4597"/>
                  <a:pt x="5999" y="4627"/>
                </a:cubicBezTo>
                <a:cubicBezTo>
                  <a:pt x="5928" y="4663"/>
                  <a:pt x="5999" y="4724"/>
                  <a:pt x="5911" y="4796"/>
                </a:cubicBezTo>
                <a:cubicBezTo>
                  <a:pt x="5859" y="4895"/>
                  <a:pt x="5766" y="4969"/>
                  <a:pt x="5659" y="4955"/>
                </a:cubicBezTo>
                <a:cubicBezTo>
                  <a:pt x="5567" y="5013"/>
                  <a:pt x="5516" y="4948"/>
                  <a:pt x="5533" y="4870"/>
                </a:cubicBezTo>
                <a:cubicBezTo>
                  <a:pt x="5442" y="4710"/>
                  <a:pt x="5435" y="4520"/>
                  <a:pt x="5355" y="4358"/>
                </a:cubicBezTo>
                <a:cubicBezTo>
                  <a:pt x="5352" y="4261"/>
                  <a:pt x="5444" y="4183"/>
                  <a:pt x="5398" y="4090"/>
                </a:cubicBezTo>
                <a:cubicBezTo>
                  <a:pt x="5421" y="3982"/>
                  <a:pt x="5296" y="3892"/>
                  <a:pt x="5274" y="3806"/>
                </a:cubicBezTo>
                <a:cubicBezTo>
                  <a:pt x="5310" y="3774"/>
                  <a:pt x="5269" y="3750"/>
                  <a:pt x="5303" y="3721"/>
                </a:cubicBezTo>
                <a:cubicBezTo>
                  <a:pt x="5294" y="3700"/>
                  <a:pt x="5315" y="3676"/>
                  <a:pt x="5301" y="3655"/>
                </a:cubicBezTo>
                <a:cubicBezTo>
                  <a:pt x="5266" y="3653"/>
                  <a:pt x="5266" y="3619"/>
                  <a:pt x="5214" y="3640"/>
                </a:cubicBezTo>
                <a:cubicBezTo>
                  <a:pt x="5155" y="3655"/>
                  <a:pt x="5174" y="3522"/>
                  <a:pt x="5047" y="3589"/>
                </a:cubicBezTo>
                <a:cubicBezTo>
                  <a:pt x="4970" y="3647"/>
                  <a:pt x="4875" y="3605"/>
                  <a:pt x="4789" y="3640"/>
                </a:cubicBezTo>
                <a:cubicBezTo>
                  <a:pt x="4683" y="3602"/>
                  <a:pt x="4602" y="3485"/>
                  <a:pt x="4551" y="3395"/>
                </a:cubicBezTo>
                <a:cubicBezTo>
                  <a:pt x="4470" y="3346"/>
                  <a:pt x="4532" y="3237"/>
                  <a:pt x="4530" y="3163"/>
                </a:cubicBezTo>
                <a:cubicBezTo>
                  <a:pt x="4474" y="3029"/>
                  <a:pt x="4581" y="2876"/>
                  <a:pt x="4689" y="2798"/>
                </a:cubicBezTo>
                <a:cubicBezTo>
                  <a:pt x="4743" y="2756"/>
                  <a:pt x="4697" y="2671"/>
                  <a:pt x="4766" y="2634"/>
                </a:cubicBezTo>
                <a:cubicBezTo>
                  <a:pt x="4840" y="2618"/>
                  <a:pt x="4868" y="2476"/>
                  <a:pt x="4764" y="2511"/>
                </a:cubicBezTo>
                <a:cubicBezTo>
                  <a:pt x="4729" y="2502"/>
                  <a:pt x="4766" y="2446"/>
                  <a:pt x="4727" y="2426"/>
                </a:cubicBezTo>
                <a:cubicBezTo>
                  <a:pt x="4791" y="2347"/>
                  <a:pt x="4703" y="2262"/>
                  <a:pt x="4757" y="2252"/>
                </a:cubicBezTo>
                <a:cubicBezTo>
                  <a:pt x="4807" y="2202"/>
                  <a:pt x="4982" y="2312"/>
                  <a:pt x="4975" y="2201"/>
                </a:cubicBezTo>
                <a:cubicBezTo>
                  <a:pt x="4991" y="2148"/>
                  <a:pt x="4962" y="2137"/>
                  <a:pt x="4941" y="2097"/>
                </a:cubicBezTo>
                <a:cubicBezTo>
                  <a:pt x="4910" y="2088"/>
                  <a:pt x="4861" y="2081"/>
                  <a:pt x="4872" y="2039"/>
                </a:cubicBezTo>
                <a:cubicBezTo>
                  <a:pt x="4897" y="2005"/>
                  <a:pt x="4945" y="2044"/>
                  <a:pt x="4966" y="2031"/>
                </a:cubicBezTo>
                <a:cubicBezTo>
                  <a:pt x="4962" y="2016"/>
                  <a:pt x="4947" y="1984"/>
                  <a:pt x="4975" y="1984"/>
                </a:cubicBezTo>
                <a:cubicBezTo>
                  <a:pt x="5008" y="2016"/>
                  <a:pt x="5005" y="2000"/>
                  <a:pt x="5036" y="1979"/>
                </a:cubicBezTo>
                <a:cubicBezTo>
                  <a:pt x="5070" y="1984"/>
                  <a:pt x="5058" y="1949"/>
                  <a:pt x="5068" y="1935"/>
                </a:cubicBezTo>
                <a:cubicBezTo>
                  <a:pt x="5133" y="1924"/>
                  <a:pt x="5142" y="1848"/>
                  <a:pt x="5174" y="1843"/>
                </a:cubicBezTo>
                <a:cubicBezTo>
                  <a:pt x="5241" y="1774"/>
                  <a:pt x="5317" y="1873"/>
                  <a:pt x="5253" y="1721"/>
                </a:cubicBezTo>
                <a:cubicBezTo>
                  <a:pt x="5243" y="1681"/>
                  <a:pt x="5264" y="1653"/>
                  <a:pt x="5296" y="1649"/>
                </a:cubicBezTo>
                <a:cubicBezTo>
                  <a:pt x="5304" y="1644"/>
                  <a:pt x="5317" y="1614"/>
                  <a:pt x="5333" y="1630"/>
                </a:cubicBezTo>
                <a:cubicBezTo>
                  <a:pt x="5347" y="1647"/>
                  <a:pt x="5324" y="1663"/>
                  <a:pt x="5329" y="1679"/>
                </a:cubicBezTo>
                <a:cubicBezTo>
                  <a:pt x="5334" y="1683"/>
                  <a:pt x="5350" y="1691"/>
                  <a:pt x="5345" y="1702"/>
                </a:cubicBezTo>
                <a:cubicBezTo>
                  <a:pt x="5331" y="1714"/>
                  <a:pt x="5303" y="1728"/>
                  <a:pt x="5334" y="1728"/>
                </a:cubicBezTo>
                <a:cubicBezTo>
                  <a:pt x="5368" y="1772"/>
                  <a:pt x="5301" y="1753"/>
                  <a:pt x="5320" y="1779"/>
                </a:cubicBezTo>
                <a:cubicBezTo>
                  <a:pt x="5334" y="1783"/>
                  <a:pt x="5368" y="1771"/>
                  <a:pt x="5350" y="1801"/>
                </a:cubicBezTo>
                <a:cubicBezTo>
                  <a:pt x="5370" y="1795"/>
                  <a:pt x="5385" y="1774"/>
                  <a:pt x="5407" y="1774"/>
                </a:cubicBezTo>
                <a:cubicBezTo>
                  <a:pt x="5431" y="1758"/>
                  <a:pt x="5421" y="1792"/>
                  <a:pt x="5440" y="1802"/>
                </a:cubicBezTo>
                <a:cubicBezTo>
                  <a:pt x="5474" y="1787"/>
                  <a:pt x="5553" y="1730"/>
                  <a:pt x="5570" y="1779"/>
                </a:cubicBezTo>
                <a:cubicBezTo>
                  <a:pt x="5588" y="1778"/>
                  <a:pt x="5576" y="1769"/>
                  <a:pt x="5586" y="1760"/>
                </a:cubicBezTo>
                <a:cubicBezTo>
                  <a:pt x="5600" y="1744"/>
                  <a:pt x="5616" y="1772"/>
                  <a:pt x="5614" y="1762"/>
                </a:cubicBezTo>
                <a:cubicBezTo>
                  <a:pt x="5632" y="1725"/>
                  <a:pt x="5600" y="1651"/>
                  <a:pt x="5659" y="1623"/>
                </a:cubicBezTo>
                <a:cubicBezTo>
                  <a:pt x="5629" y="1575"/>
                  <a:pt x="5696" y="1545"/>
                  <a:pt x="5750" y="1536"/>
                </a:cubicBezTo>
                <a:cubicBezTo>
                  <a:pt x="5782" y="1533"/>
                  <a:pt x="5872" y="1549"/>
                  <a:pt x="5851" y="1503"/>
                </a:cubicBezTo>
                <a:cubicBezTo>
                  <a:pt x="5792" y="1489"/>
                  <a:pt x="5703" y="1557"/>
                  <a:pt x="5644" y="1501"/>
                </a:cubicBezTo>
                <a:cubicBezTo>
                  <a:pt x="5623" y="1490"/>
                  <a:pt x="5622" y="1498"/>
                  <a:pt x="5637" y="1453"/>
                </a:cubicBezTo>
                <a:cubicBezTo>
                  <a:pt x="5641" y="1416"/>
                  <a:pt x="5606" y="1374"/>
                  <a:pt x="5646" y="1351"/>
                </a:cubicBezTo>
                <a:cubicBezTo>
                  <a:pt x="5669" y="1346"/>
                  <a:pt x="5673" y="1318"/>
                  <a:pt x="5699" y="1307"/>
                </a:cubicBezTo>
                <a:cubicBezTo>
                  <a:pt x="5718" y="1302"/>
                  <a:pt x="5729" y="1258"/>
                  <a:pt x="5745" y="1254"/>
                </a:cubicBezTo>
                <a:cubicBezTo>
                  <a:pt x="5743" y="1210"/>
                  <a:pt x="5673" y="1217"/>
                  <a:pt x="5653" y="1244"/>
                </a:cubicBezTo>
                <a:cubicBezTo>
                  <a:pt x="5651" y="1320"/>
                  <a:pt x="5622" y="1320"/>
                  <a:pt x="5565" y="1367"/>
                </a:cubicBezTo>
                <a:cubicBezTo>
                  <a:pt x="5496" y="1453"/>
                  <a:pt x="5523" y="1457"/>
                  <a:pt x="5576" y="1526"/>
                </a:cubicBezTo>
                <a:cubicBezTo>
                  <a:pt x="5567" y="1559"/>
                  <a:pt x="5535" y="1579"/>
                  <a:pt x="5516" y="1601"/>
                </a:cubicBezTo>
                <a:cubicBezTo>
                  <a:pt x="5500" y="1649"/>
                  <a:pt x="5549" y="1677"/>
                  <a:pt x="5496" y="1704"/>
                </a:cubicBezTo>
                <a:cubicBezTo>
                  <a:pt x="5488" y="1714"/>
                  <a:pt x="5474" y="1716"/>
                  <a:pt x="5454" y="1714"/>
                </a:cubicBezTo>
                <a:cubicBezTo>
                  <a:pt x="5449" y="1739"/>
                  <a:pt x="5401" y="1778"/>
                  <a:pt x="5398" y="1728"/>
                </a:cubicBezTo>
                <a:cubicBezTo>
                  <a:pt x="5385" y="1797"/>
                  <a:pt x="5348" y="1804"/>
                  <a:pt x="5345" y="1739"/>
                </a:cubicBezTo>
                <a:cubicBezTo>
                  <a:pt x="5354" y="1681"/>
                  <a:pt x="5428" y="1742"/>
                  <a:pt x="5370" y="1649"/>
                </a:cubicBezTo>
                <a:cubicBezTo>
                  <a:pt x="5329" y="1531"/>
                  <a:pt x="5347" y="1563"/>
                  <a:pt x="5250" y="1623"/>
                </a:cubicBezTo>
                <a:cubicBezTo>
                  <a:pt x="5211" y="1623"/>
                  <a:pt x="5151" y="1587"/>
                  <a:pt x="5197" y="1556"/>
                </a:cubicBezTo>
                <a:cubicBezTo>
                  <a:pt x="5188" y="1561"/>
                  <a:pt x="5170" y="1579"/>
                  <a:pt x="5165" y="1556"/>
                </a:cubicBezTo>
                <a:cubicBezTo>
                  <a:pt x="5176" y="1533"/>
                  <a:pt x="5156" y="1512"/>
                  <a:pt x="5165" y="1494"/>
                </a:cubicBezTo>
                <a:cubicBezTo>
                  <a:pt x="5156" y="1468"/>
                  <a:pt x="5174" y="1461"/>
                  <a:pt x="5160" y="1432"/>
                </a:cubicBezTo>
                <a:cubicBezTo>
                  <a:pt x="5181" y="1401"/>
                  <a:pt x="5211" y="1385"/>
                  <a:pt x="5241" y="1365"/>
                </a:cubicBezTo>
                <a:cubicBezTo>
                  <a:pt x="5271" y="1360"/>
                  <a:pt x="5264" y="1311"/>
                  <a:pt x="5292" y="1337"/>
                </a:cubicBezTo>
                <a:cubicBezTo>
                  <a:pt x="5299" y="1316"/>
                  <a:pt x="5324" y="1297"/>
                  <a:pt x="5347" y="1284"/>
                </a:cubicBezTo>
                <a:cubicBezTo>
                  <a:pt x="5322" y="1261"/>
                  <a:pt x="5352" y="1265"/>
                  <a:pt x="5362" y="1254"/>
                </a:cubicBezTo>
                <a:cubicBezTo>
                  <a:pt x="5385" y="1256"/>
                  <a:pt x="5373" y="1219"/>
                  <a:pt x="5384" y="1201"/>
                </a:cubicBezTo>
                <a:cubicBezTo>
                  <a:pt x="5424" y="1189"/>
                  <a:pt x="5435" y="1113"/>
                  <a:pt x="5474" y="1087"/>
                </a:cubicBezTo>
                <a:cubicBezTo>
                  <a:pt x="5454" y="1073"/>
                  <a:pt x="5422" y="1115"/>
                  <a:pt x="5399" y="1113"/>
                </a:cubicBezTo>
                <a:cubicBezTo>
                  <a:pt x="5382" y="1099"/>
                  <a:pt x="5475" y="1043"/>
                  <a:pt x="5488" y="1020"/>
                </a:cubicBezTo>
                <a:cubicBezTo>
                  <a:pt x="5503" y="1023"/>
                  <a:pt x="5491" y="1043"/>
                  <a:pt x="5503" y="1045"/>
                </a:cubicBezTo>
                <a:cubicBezTo>
                  <a:pt x="5503" y="1046"/>
                  <a:pt x="5519" y="1046"/>
                  <a:pt x="5507" y="1043"/>
                </a:cubicBezTo>
                <a:cubicBezTo>
                  <a:pt x="5491" y="1013"/>
                  <a:pt x="5540" y="997"/>
                  <a:pt x="5551" y="995"/>
                </a:cubicBezTo>
                <a:cubicBezTo>
                  <a:pt x="5574" y="992"/>
                  <a:pt x="5544" y="974"/>
                  <a:pt x="5572" y="969"/>
                </a:cubicBezTo>
                <a:cubicBezTo>
                  <a:pt x="5597" y="948"/>
                  <a:pt x="5602" y="990"/>
                  <a:pt x="5607" y="974"/>
                </a:cubicBezTo>
                <a:cubicBezTo>
                  <a:pt x="5614" y="953"/>
                  <a:pt x="5632" y="969"/>
                  <a:pt x="5632" y="969"/>
                </a:cubicBezTo>
                <a:cubicBezTo>
                  <a:pt x="5659" y="957"/>
                  <a:pt x="5644" y="944"/>
                  <a:pt x="5669" y="932"/>
                </a:cubicBezTo>
                <a:cubicBezTo>
                  <a:pt x="5687" y="937"/>
                  <a:pt x="5685" y="925"/>
                  <a:pt x="5697" y="920"/>
                </a:cubicBezTo>
                <a:cubicBezTo>
                  <a:pt x="5711" y="921"/>
                  <a:pt x="5708" y="935"/>
                  <a:pt x="5722" y="932"/>
                </a:cubicBezTo>
                <a:cubicBezTo>
                  <a:pt x="5724" y="916"/>
                  <a:pt x="5740" y="914"/>
                  <a:pt x="5752" y="921"/>
                </a:cubicBezTo>
                <a:cubicBezTo>
                  <a:pt x="5752" y="902"/>
                  <a:pt x="5789" y="902"/>
                  <a:pt x="5785" y="921"/>
                </a:cubicBezTo>
                <a:cubicBezTo>
                  <a:pt x="5799" y="907"/>
                  <a:pt x="5808" y="928"/>
                  <a:pt x="5801" y="942"/>
                </a:cubicBezTo>
                <a:cubicBezTo>
                  <a:pt x="5812" y="946"/>
                  <a:pt x="5801" y="898"/>
                  <a:pt x="5833" y="905"/>
                </a:cubicBezTo>
                <a:cubicBezTo>
                  <a:pt x="5852" y="920"/>
                  <a:pt x="5976" y="946"/>
                  <a:pt x="5909" y="974"/>
                </a:cubicBezTo>
                <a:cubicBezTo>
                  <a:pt x="5875" y="1004"/>
                  <a:pt x="5914" y="967"/>
                  <a:pt x="5930" y="988"/>
                </a:cubicBezTo>
                <a:cubicBezTo>
                  <a:pt x="5944" y="986"/>
                  <a:pt x="5960" y="974"/>
                  <a:pt x="5979" y="988"/>
                </a:cubicBezTo>
                <a:cubicBezTo>
                  <a:pt x="6006" y="992"/>
                  <a:pt x="5972" y="1013"/>
                  <a:pt x="5997" y="1013"/>
                </a:cubicBezTo>
                <a:cubicBezTo>
                  <a:pt x="6044" y="995"/>
                  <a:pt x="6124" y="1053"/>
                  <a:pt x="6170" y="1078"/>
                </a:cubicBezTo>
                <a:cubicBezTo>
                  <a:pt x="6345" y="1186"/>
                  <a:pt x="6110" y="1231"/>
                  <a:pt x="6006" y="1181"/>
                </a:cubicBezTo>
                <a:cubicBezTo>
                  <a:pt x="6083" y="1228"/>
                  <a:pt x="5985" y="1259"/>
                  <a:pt x="6090" y="1312"/>
                </a:cubicBezTo>
                <a:cubicBezTo>
                  <a:pt x="6175" y="1323"/>
                  <a:pt x="6064" y="1300"/>
                  <a:pt x="6080" y="1265"/>
                </a:cubicBezTo>
                <a:cubicBezTo>
                  <a:pt x="6087" y="1205"/>
                  <a:pt x="6215" y="1325"/>
                  <a:pt x="6185" y="1261"/>
                </a:cubicBezTo>
                <a:cubicBezTo>
                  <a:pt x="6152" y="1219"/>
                  <a:pt x="6235" y="1184"/>
                  <a:pt x="6263" y="1177"/>
                </a:cubicBezTo>
                <a:cubicBezTo>
                  <a:pt x="6288" y="1170"/>
                  <a:pt x="6302" y="1203"/>
                  <a:pt x="6312" y="1186"/>
                </a:cubicBezTo>
                <a:cubicBezTo>
                  <a:pt x="6326" y="1161"/>
                  <a:pt x="6311" y="1154"/>
                  <a:pt x="6293" y="1147"/>
                </a:cubicBezTo>
                <a:cubicBezTo>
                  <a:pt x="6321" y="1082"/>
                  <a:pt x="6298" y="1101"/>
                  <a:pt x="6289" y="1057"/>
                </a:cubicBezTo>
                <a:cubicBezTo>
                  <a:pt x="6312" y="1062"/>
                  <a:pt x="6348" y="1053"/>
                  <a:pt x="6370" y="1066"/>
                </a:cubicBezTo>
                <a:cubicBezTo>
                  <a:pt x="6377" y="1080"/>
                  <a:pt x="6416" y="1122"/>
                  <a:pt x="6379" y="1117"/>
                </a:cubicBezTo>
                <a:cubicBezTo>
                  <a:pt x="6309" y="1117"/>
                  <a:pt x="6374" y="1180"/>
                  <a:pt x="6413" y="1156"/>
                </a:cubicBezTo>
                <a:cubicBezTo>
                  <a:pt x="6406" y="1112"/>
                  <a:pt x="6527" y="1050"/>
                  <a:pt x="6563" y="1071"/>
                </a:cubicBezTo>
                <a:cubicBezTo>
                  <a:pt x="6557" y="1055"/>
                  <a:pt x="6610" y="1029"/>
                  <a:pt x="6617" y="1048"/>
                </a:cubicBezTo>
                <a:cubicBezTo>
                  <a:pt x="6615" y="1062"/>
                  <a:pt x="6603" y="1089"/>
                  <a:pt x="6617" y="1085"/>
                </a:cubicBezTo>
                <a:cubicBezTo>
                  <a:pt x="6652" y="1066"/>
                  <a:pt x="6719" y="1057"/>
                  <a:pt x="6755" y="1039"/>
                </a:cubicBezTo>
                <a:cubicBezTo>
                  <a:pt x="6783" y="1048"/>
                  <a:pt x="6781" y="1060"/>
                  <a:pt x="6770" y="1073"/>
                </a:cubicBezTo>
                <a:cubicBezTo>
                  <a:pt x="6783" y="1078"/>
                  <a:pt x="6779" y="1073"/>
                  <a:pt x="6781" y="1064"/>
                </a:cubicBezTo>
                <a:cubicBezTo>
                  <a:pt x="6825" y="1046"/>
                  <a:pt x="6804" y="1055"/>
                  <a:pt x="6795" y="1011"/>
                </a:cubicBezTo>
                <a:cubicBezTo>
                  <a:pt x="6777" y="1008"/>
                  <a:pt x="6746" y="1002"/>
                  <a:pt x="6742" y="979"/>
                </a:cubicBezTo>
                <a:cubicBezTo>
                  <a:pt x="6740" y="935"/>
                  <a:pt x="6799" y="972"/>
                  <a:pt x="6809" y="990"/>
                </a:cubicBezTo>
                <a:cubicBezTo>
                  <a:pt x="6841" y="995"/>
                  <a:pt x="6899" y="990"/>
                  <a:pt x="6922" y="1013"/>
                </a:cubicBezTo>
                <a:cubicBezTo>
                  <a:pt x="6968" y="1018"/>
                  <a:pt x="7038" y="1103"/>
                  <a:pt x="7054" y="1060"/>
                </a:cubicBezTo>
                <a:cubicBezTo>
                  <a:pt x="7037" y="1064"/>
                  <a:pt x="7033" y="1036"/>
                  <a:pt x="7026" y="1027"/>
                </a:cubicBezTo>
                <a:cubicBezTo>
                  <a:pt x="7014" y="1020"/>
                  <a:pt x="6984" y="1020"/>
                  <a:pt x="6987" y="1001"/>
                </a:cubicBezTo>
                <a:cubicBezTo>
                  <a:pt x="7022" y="942"/>
                  <a:pt x="6991" y="965"/>
                  <a:pt x="6987" y="925"/>
                </a:cubicBezTo>
                <a:cubicBezTo>
                  <a:pt x="7045" y="898"/>
                  <a:pt x="7089" y="703"/>
                  <a:pt x="7146" y="796"/>
                </a:cubicBezTo>
                <a:cubicBezTo>
                  <a:pt x="7116" y="817"/>
                  <a:pt x="7225" y="814"/>
                  <a:pt x="7167" y="890"/>
                </a:cubicBezTo>
                <a:cubicBezTo>
                  <a:pt x="7148" y="907"/>
                  <a:pt x="7202" y="937"/>
                  <a:pt x="7176" y="983"/>
                </a:cubicBezTo>
                <a:cubicBezTo>
                  <a:pt x="7156" y="1036"/>
                  <a:pt x="7222" y="1068"/>
                  <a:pt x="7190" y="1103"/>
                </a:cubicBezTo>
                <a:cubicBezTo>
                  <a:pt x="7200" y="1136"/>
                  <a:pt x="7126" y="1159"/>
                  <a:pt x="7139" y="1191"/>
                </a:cubicBezTo>
                <a:cubicBezTo>
                  <a:pt x="7174" y="1198"/>
                  <a:pt x="7209" y="1138"/>
                  <a:pt x="7230" y="1113"/>
                </a:cubicBezTo>
                <a:cubicBezTo>
                  <a:pt x="7195" y="1053"/>
                  <a:pt x="7253" y="1064"/>
                  <a:pt x="7281" y="1032"/>
                </a:cubicBezTo>
                <a:cubicBezTo>
                  <a:pt x="7262" y="1032"/>
                  <a:pt x="7177" y="1085"/>
                  <a:pt x="7195" y="1011"/>
                </a:cubicBezTo>
                <a:cubicBezTo>
                  <a:pt x="7234" y="932"/>
                  <a:pt x="7167" y="935"/>
                  <a:pt x="7186" y="895"/>
                </a:cubicBezTo>
                <a:cubicBezTo>
                  <a:pt x="7209" y="868"/>
                  <a:pt x="7244" y="865"/>
                  <a:pt x="7236" y="819"/>
                </a:cubicBezTo>
                <a:cubicBezTo>
                  <a:pt x="7289" y="798"/>
                  <a:pt x="7259" y="888"/>
                  <a:pt x="7260" y="905"/>
                </a:cubicBezTo>
                <a:cubicBezTo>
                  <a:pt x="7255" y="914"/>
                  <a:pt x="7292" y="912"/>
                  <a:pt x="7294" y="911"/>
                </a:cubicBezTo>
                <a:cubicBezTo>
                  <a:pt x="7260" y="897"/>
                  <a:pt x="7273" y="845"/>
                  <a:pt x="7313" y="867"/>
                </a:cubicBezTo>
                <a:cubicBezTo>
                  <a:pt x="7259" y="810"/>
                  <a:pt x="7382" y="835"/>
                  <a:pt x="7417" y="861"/>
                </a:cubicBezTo>
                <a:cubicBezTo>
                  <a:pt x="7562" y="934"/>
                  <a:pt x="7213" y="738"/>
                  <a:pt x="7540" y="759"/>
                </a:cubicBezTo>
                <a:cubicBezTo>
                  <a:pt x="7609" y="731"/>
                  <a:pt x="7583" y="771"/>
                  <a:pt x="7555" y="705"/>
                </a:cubicBezTo>
                <a:cubicBezTo>
                  <a:pt x="7558" y="683"/>
                  <a:pt x="7581" y="683"/>
                  <a:pt x="7592" y="660"/>
                </a:cubicBezTo>
                <a:cubicBezTo>
                  <a:pt x="7620" y="668"/>
                  <a:pt x="7625" y="652"/>
                  <a:pt x="7653" y="645"/>
                </a:cubicBezTo>
                <a:cubicBezTo>
                  <a:pt x="7685" y="623"/>
                  <a:pt x="7706" y="627"/>
                  <a:pt x="7747" y="620"/>
                </a:cubicBezTo>
                <a:cubicBezTo>
                  <a:pt x="7733" y="597"/>
                  <a:pt x="7763" y="601"/>
                  <a:pt x="7775" y="601"/>
                </a:cubicBezTo>
                <a:cubicBezTo>
                  <a:pt x="7815" y="586"/>
                  <a:pt x="7840" y="571"/>
                  <a:pt x="7858" y="602"/>
                </a:cubicBezTo>
                <a:cubicBezTo>
                  <a:pt x="7870" y="602"/>
                  <a:pt x="7898" y="585"/>
                  <a:pt x="7900" y="579"/>
                </a:cubicBezTo>
                <a:cubicBezTo>
                  <a:pt x="7912" y="565"/>
                  <a:pt x="7963" y="583"/>
                  <a:pt x="7958" y="567"/>
                </a:cubicBezTo>
                <a:cubicBezTo>
                  <a:pt x="7919" y="500"/>
                  <a:pt x="8150" y="458"/>
                  <a:pt x="8104" y="530"/>
                </a:cubicBezTo>
                <a:cubicBezTo>
                  <a:pt x="8078" y="551"/>
                  <a:pt x="8203" y="523"/>
                  <a:pt x="8138" y="574"/>
                </a:cubicBezTo>
                <a:cubicBezTo>
                  <a:pt x="8177" y="560"/>
                  <a:pt x="8312" y="535"/>
                  <a:pt x="8319" y="597"/>
                </a:cubicBezTo>
                <a:cubicBezTo>
                  <a:pt x="8420" y="653"/>
                  <a:pt x="8256" y="715"/>
                  <a:pt x="8201" y="754"/>
                </a:cubicBezTo>
                <a:cubicBezTo>
                  <a:pt x="8180" y="777"/>
                  <a:pt x="8141" y="777"/>
                  <a:pt x="8117" y="798"/>
                </a:cubicBezTo>
                <a:cubicBezTo>
                  <a:pt x="8124" y="808"/>
                  <a:pt x="8194" y="775"/>
                  <a:pt x="8214" y="771"/>
                </a:cubicBezTo>
                <a:cubicBezTo>
                  <a:pt x="8210" y="701"/>
                  <a:pt x="8300" y="777"/>
                  <a:pt x="8325" y="749"/>
                </a:cubicBezTo>
                <a:cubicBezTo>
                  <a:pt x="8339" y="789"/>
                  <a:pt x="8390" y="750"/>
                  <a:pt x="8443" y="766"/>
                </a:cubicBezTo>
                <a:cubicBezTo>
                  <a:pt x="8466" y="773"/>
                  <a:pt x="8526" y="766"/>
                  <a:pt x="8487" y="796"/>
                </a:cubicBezTo>
                <a:cubicBezTo>
                  <a:pt x="8510" y="796"/>
                  <a:pt x="8635" y="828"/>
                  <a:pt x="8622" y="787"/>
                </a:cubicBezTo>
                <a:cubicBezTo>
                  <a:pt x="8614" y="761"/>
                  <a:pt x="8645" y="759"/>
                  <a:pt x="8658" y="745"/>
                </a:cubicBezTo>
                <a:cubicBezTo>
                  <a:pt x="8670" y="749"/>
                  <a:pt x="8668" y="763"/>
                  <a:pt x="8684" y="766"/>
                </a:cubicBezTo>
                <a:cubicBezTo>
                  <a:pt x="8728" y="779"/>
                  <a:pt x="8770" y="763"/>
                  <a:pt x="8802" y="805"/>
                </a:cubicBezTo>
                <a:cubicBezTo>
                  <a:pt x="8790" y="828"/>
                  <a:pt x="8843" y="872"/>
                  <a:pt x="8793" y="877"/>
                </a:cubicBezTo>
                <a:cubicBezTo>
                  <a:pt x="8806" y="898"/>
                  <a:pt x="8846" y="960"/>
                  <a:pt x="8866" y="934"/>
                </a:cubicBezTo>
                <a:cubicBezTo>
                  <a:pt x="8911" y="831"/>
                  <a:pt x="8904" y="920"/>
                  <a:pt x="8975" y="898"/>
                </a:cubicBezTo>
                <a:cubicBezTo>
                  <a:pt x="9012" y="884"/>
                  <a:pt x="9045" y="911"/>
                  <a:pt x="9081" y="895"/>
                </a:cubicBezTo>
                <a:cubicBezTo>
                  <a:pt x="9158" y="912"/>
                  <a:pt x="9084" y="883"/>
                  <a:pt x="9091" y="851"/>
                </a:cubicBezTo>
                <a:cubicBezTo>
                  <a:pt x="9100" y="831"/>
                  <a:pt x="9130" y="840"/>
                  <a:pt x="9144" y="835"/>
                </a:cubicBezTo>
                <a:cubicBezTo>
                  <a:pt x="9132" y="814"/>
                  <a:pt x="9155" y="807"/>
                  <a:pt x="9172" y="816"/>
                </a:cubicBezTo>
                <a:cubicBezTo>
                  <a:pt x="9209" y="830"/>
                  <a:pt x="9292" y="816"/>
                  <a:pt x="9317" y="851"/>
                </a:cubicBezTo>
                <a:cubicBezTo>
                  <a:pt x="9296" y="863"/>
                  <a:pt x="9311" y="877"/>
                  <a:pt x="9280" y="888"/>
                </a:cubicBezTo>
                <a:cubicBezTo>
                  <a:pt x="9333" y="879"/>
                  <a:pt x="9315" y="812"/>
                  <a:pt x="9422" y="870"/>
                </a:cubicBezTo>
                <a:cubicBezTo>
                  <a:pt x="9424" y="893"/>
                  <a:pt x="9422" y="907"/>
                  <a:pt x="9451" y="907"/>
                </a:cubicBezTo>
                <a:cubicBezTo>
                  <a:pt x="9519" y="976"/>
                  <a:pt x="9664" y="872"/>
                  <a:pt x="9726" y="979"/>
                </a:cubicBezTo>
                <a:cubicBezTo>
                  <a:pt x="9706" y="1009"/>
                  <a:pt x="9741" y="1006"/>
                  <a:pt x="9757" y="1023"/>
                </a:cubicBezTo>
                <a:cubicBezTo>
                  <a:pt x="9794" y="986"/>
                  <a:pt x="9882" y="1027"/>
                  <a:pt x="9925" y="1020"/>
                </a:cubicBezTo>
                <a:cubicBezTo>
                  <a:pt x="9941" y="976"/>
                  <a:pt x="10034" y="985"/>
                  <a:pt x="9993" y="1031"/>
                </a:cubicBezTo>
                <a:cubicBezTo>
                  <a:pt x="9916" y="1008"/>
                  <a:pt x="10064" y="1101"/>
                  <a:pt x="10037" y="1041"/>
                </a:cubicBezTo>
                <a:cubicBezTo>
                  <a:pt x="9988" y="985"/>
                  <a:pt x="10057" y="969"/>
                  <a:pt x="10106" y="1001"/>
                </a:cubicBezTo>
                <a:cubicBezTo>
                  <a:pt x="10140" y="994"/>
                  <a:pt x="10201" y="994"/>
                  <a:pt x="10228" y="1011"/>
                </a:cubicBezTo>
                <a:cubicBezTo>
                  <a:pt x="10304" y="1034"/>
                  <a:pt x="10409" y="1097"/>
                  <a:pt x="10464" y="1140"/>
                </a:cubicBezTo>
                <a:cubicBezTo>
                  <a:pt x="10485" y="1147"/>
                  <a:pt x="10464" y="1212"/>
                  <a:pt x="10487" y="1187"/>
                </a:cubicBezTo>
                <a:cubicBezTo>
                  <a:pt x="10436" y="1110"/>
                  <a:pt x="10619" y="1189"/>
                  <a:pt x="10626" y="1226"/>
                </a:cubicBezTo>
                <a:cubicBezTo>
                  <a:pt x="10607" y="1230"/>
                  <a:pt x="10589" y="1265"/>
                  <a:pt x="10552" y="1244"/>
                </a:cubicBezTo>
                <a:cubicBezTo>
                  <a:pt x="10573" y="1364"/>
                  <a:pt x="10460" y="1298"/>
                  <a:pt x="10418" y="1246"/>
                </a:cubicBezTo>
                <a:close/>
                <a:moveTo>
                  <a:pt x="6559" y="911"/>
                </a:moveTo>
                <a:cubicBezTo>
                  <a:pt x="6587" y="937"/>
                  <a:pt x="6577" y="877"/>
                  <a:pt x="6594" y="909"/>
                </a:cubicBezTo>
                <a:cubicBezTo>
                  <a:pt x="6575" y="951"/>
                  <a:pt x="6705" y="964"/>
                  <a:pt x="6718" y="937"/>
                </a:cubicBezTo>
                <a:cubicBezTo>
                  <a:pt x="6709" y="909"/>
                  <a:pt x="6649" y="883"/>
                  <a:pt x="6656" y="845"/>
                </a:cubicBezTo>
                <a:cubicBezTo>
                  <a:pt x="6705" y="766"/>
                  <a:pt x="6739" y="713"/>
                  <a:pt x="6816" y="673"/>
                </a:cubicBezTo>
                <a:cubicBezTo>
                  <a:pt x="6818" y="636"/>
                  <a:pt x="7091" y="613"/>
                  <a:pt x="7054" y="539"/>
                </a:cubicBezTo>
                <a:cubicBezTo>
                  <a:pt x="6987" y="509"/>
                  <a:pt x="6922" y="597"/>
                  <a:pt x="6857" y="576"/>
                </a:cubicBezTo>
                <a:cubicBezTo>
                  <a:pt x="6818" y="576"/>
                  <a:pt x="6758" y="595"/>
                  <a:pt x="6730" y="620"/>
                </a:cubicBezTo>
                <a:cubicBezTo>
                  <a:pt x="6700" y="634"/>
                  <a:pt x="6707" y="643"/>
                  <a:pt x="6674" y="643"/>
                </a:cubicBezTo>
                <a:cubicBezTo>
                  <a:pt x="6674" y="675"/>
                  <a:pt x="6656" y="682"/>
                  <a:pt x="6649" y="713"/>
                </a:cubicBezTo>
                <a:cubicBezTo>
                  <a:pt x="6635" y="719"/>
                  <a:pt x="6608" y="720"/>
                  <a:pt x="6610" y="742"/>
                </a:cubicBezTo>
                <a:cubicBezTo>
                  <a:pt x="6624" y="763"/>
                  <a:pt x="6607" y="768"/>
                  <a:pt x="6587" y="775"/>
                </a:cubicBezTo>
                <a:cubicBezTo>
                  <a:pt x="6587" y="796"/>
                  <a:pt x="6571" y="786"/>
                  <a:pt x="6559" y="798"/>
                </a:cubicBezTo>
                <a:cubicBezTo>
                  <a:pt x="6571" y="824"/>
                  <a:pt x="6571" y="812"/>
                  <a:pt x="6557" y="840"/>
                </a:cubicBezTo>
                <a:cubicBezTo>
                  <a:pt x="6550" y="847"/>
                  <a:pt x="6525" y="838"/>
                  <a:pt x="6522" y="861"/>
                </a:cubicBezTo>
                <a:cubicBezTo>
                  <a:pt x="6520" y="900"/>
                  <a:pt x="6557" y="875"/>
                  <a:pt x="6559" y="911"/>
                </a:cubicBezTo>
                <a:close/>
                <a:moveTo>
                  <a:pt x="6732" y="225"/>
                </a:moveTo>
                <a:cubicBezTo>
                  <a:pt x="6742" y="218"/>
                  <a:pt x="6781" y="230"/>
                  <a:pt x="6769" y="204"/>
                </a:cubicBezTo>
                <a:cubicBezTo>
                  <a:pt x="6716" y="167"/>
                  <a:pt x="6536" y="271"/>
                  <a:pt x="6661" y="275"/>
                </a:cubicBezTo>
                <a:cubicBezTo>
                  <a:pt x="6707" y="276"/>
                  <a:pt x="6733" y="259"/>
                  <a:pt x="6732" y="225"/>
                </a:cubicBezTo>
                <a:close/>
                <a:moveTo>
                  <a:pt x="7787" y="317"/>
                </a:moveTo>
                <a:cubicBezTo>
                  <a:pt x="7777" y="319"/>
                  <a:pt x="7775" y="338"/>
                  <a:pt x="7780" y="327"/>
                </a:cubicBezTo>
                <a:cubicBezTo>
                  <a:pt x="7780" y="326"/>
                  <a:pt x="7780" y="322"/>
                  <a:pt x="7787" y="317"/>
                </a:cubicBezTo>
                <a:close/>
                <a:moveTo>
                  <a:pt x="7748" y="262"/>
                </a:moveTo>
                <a:cubicBezTo>
                  <a:pt x="7711" y="238"/>
                  <a:pt x="7792" y="230"/>
                  <a:pt x="7812" y="215"/>
                </a:cubicBezTo>
                <a:cubicBezTo>
                  <a:pt x="7842" y="192"/>
                  <a:pt x="7829" y="243"/>
                  <a:pt x="7851" y="245"/>
                </a:cubicBezTo>
                <a:cubicBezTo>
                  <a:pt x="7886" y="248"/>
                  <a:pt x="7881" y="267"/>
                  <a:pt x="7863" y="276"/>
                </a:cubicBezTo>
                <a:cubicBezTo>
                  <a:pt x="7861" y="334"/>
                  <a:pt x="7902" y="290"/>
                  <a:pt x="7939" y="326"/>
                </a:cubicBezTo>
                <a:cubicBezTo>
                  <a:pt x="7940" y="419"/>
                  <a:pt x="7900" y="419"/>
                  <a:pt x="7819" y="391"/>
                </a:cubicBezTo>
                <a:cubicBezTo>
                  <a:pt x="7794" y="378"/>
                  <a:pt x="7634" y="312"/>
                  <a:pt x="7736" y="306"/>
                </a:cubicBezTo>
                <a:cubicBezTo>
                  <a:pt x="7696" y="282"/>
                  <a:pt x="7745" y="276"/>
                  <a:pt x="7748" y="262"/>
                </a:cubicBezTo>
                <a:close/>
                <a:moveTo>
                  <a:pt x="9119" y="727"/>
                </a:moveTo>
                <a:cubicBezTo>
                  <a:pt x="9116" y="743"/>
                  <a:pt x="9148" y="749"/>
                  <a:pt x="9156" y="738"/>
                </a:cubicBezTo>
                <a:cubicBezTo>
                  <a:pt x="9185" y="708"/>
                  <a:pt x="9128" y="701"/>
                  <a:pt x="9119" y="727"/>
                </a:cubicBezTo>
                <a:close/>
                <a:moveTo>
                  <a:pt x="7722" y="234"/>
                </a:moveTo>
                <a:cubicBezTo>
                  <a:pt x="7727" y="206"/>
                  <a:pt x="7650" y="216"/>
                  <a:pt x="7673" y="243"/>
                </a:cubicBezTo>
                <a:cubicBezTo>
                  <a:pt x="7683" y="252"/>
                  <a:pt x="7718" y="252"/>
                  <a:pt x="7722" y="234"/>
                </a:cubicBezTo>
                <a:close/>
                <a:moveTo>
                  <a:pt x="8319" y="731"/>
                </a:moveTo>
                <a:cubicBezTo>
                  <a:pt x="8369" y="715"/>
                  <a:pt x="8312" y="675"/>
                  <a:pt x="8291" y="703"/>
                </a:cubicBezTo>
                <a:cubicBezTo>
                  <a:pt x="8247" y="719"/>
                  <a:pt x="8293" y="745"/>
                  <a:pt x="8319" y="731"/>
                </a:cubicBezTo>
                <a:close/>
                <a:moveTo>
                  <a:pt x="8106" y="419"/>
                </a:moveTo>
                <a:cubicBezTo>
                  <a:pt x="8101" y="378"/>
                  <a:pt x="8027" y="389"/>
                  <a:pt x="8032" y="363"/>
                </a:cubicBezTo>
                <a:cubicBezTo>
                  <a:pt x="7985" y="324"/>
                  <a:pt x="7946" y="405"/>
                  <a:pt x="7921" y="442"/>
                </a:cubicBezTo>
                <a:cubicBezTo>
                  <a:pt x="7884" y="505"/>
                  <a:pt x="8094" y="451"/>
                  <a:pt x="8106" y="419"/>
                </a:cubicBezTo>
                <a:close/>
                <a:moveTo>
                  <a:pt x="9449" y="660"/>
                </a:moveTo>
                <a:cubicBezTo>
                  <a:pt x="9424" y="650"/>
                  <a:pt x="9266" y="611"/>
                  <a:pt x="9310" y="669"/>
                </a:cubicBezTo>
                <a:cubicBezTo>
                  <a:pt x="9333" y="692"/>
                  <a:pt x="9484" y="720"/>
                  <a:pt x="9449" y="660"/>
                </a:cubicBezTo>
                <a:close/>
                <a:moveTo>
                  <a:pt x="10376" y="934"/>
                </a:moveTo>
                <a:cubicBezTo>
                  <a:pt x="10473" y="884"/>
                  <a:pt x="10233" y="872"/>
                  <a:pt x="10281" y="939"/>
                </a:cubicBezTo>
                <a:cubicBezTo>
                  <a:pt x="10316" y="939"/>
                  <a:pt x="10342" y="946"/>
                  <a:pt x="10376" y="934"/>
                </a:cubicBezTo>
                <a:close/>
                <a:moveTo>
                  <a:pt x="9190" y="740"/>
                </a:moveTo>
                <a:cubicBezTo>
                  <a:pt x="9098" y="745"/>
                  <a:pt x="9144" y="805"/>
                  <a:pt x="9215" y="794"/>
                </a:cubicBezTo>
                <a:cubicBezTo>
                  <a:pt x="9266" y="796"/>
                  <a:pt x="9222" y="743"/>
                  <a:pt x="9190" y="740"/>
                </a:cubicBezTo>
                <a:close/>
                <a:moveTo>
                  <a:pt x="9200" y="641"/>
                </a:moveTo>
                <a:cubicBezTo>
                  <a:pt x="9195" y="638"/>
                  <a:pt x="9197" y="643"/>
                  <a:pt x="9199" y="648"/>
                </a:cubicBezTo>
                <a:cubicBezTo>
                  <a:pt x="9199" y="646"/>
                  <a:pt x="9200" y="643"/>
                  <a:pt x="9200" y="641"/>
                </a:cubicBezTo>
                <a:close/>
                <a:moveTo>
                  <a:pt x="9126" y="601"/>
                </a:moveTo>
                <a:cubicBezTo>
                  <a:pt x="9130" y="609"/>
                  <a:pt x="9318" y="579"/>
                  <a:pt x="9267" y="653"/>
                </a:cubicBezTo>
                <a:cubicBezTo>
                  <a:pt x="9266" y="706"/>
                  <a:pt x="9207" y="662"/>
                  <a:pt x="9193" y="683"/>
                </a:cubicBezTo>
                <a:cubicBezTo>
                  <a:pt x="9137" y="675"/>
                  <a:pt x="9084" y="715"/>
                  <a:pt x="9044" y="669"/>
                </a:cubicBezTo>
                <a:cubicBezTo>
                  <a:pt x="9007" y="630"/>
                  <a:pt x="9093" y="544"/>
                  <a:pt x="9126" y="601"/>
                </a:cubicBezTo>
                <a:close/>
                <a:moveTo>
                  <a:pt x="9833" y="4462"/>
                </a:moveTo>
                <a:cubicBezTo>
                  <a:pt x="9815" y="4481"/>
                  <a:pt x="9893" y="4536"/>
                  <a:pt x="9918" y="4543"/>
                </a:cubicBezTo>
                <a:cubicBezTo>
                  <a:pt x="9955" y="4527"/>
                  <a:pt x="9844" y="4458"/>
                  <a:pt x="9833" y="4462"/>
                </a:cubicBezTo>
                <a:close/>
                <a:moveTo>
                  <a:pt x="2704" y="2985"/>
                </a:moveTo>
                <a:cubicBezTo>
                  <a:pt x="2726" y="2978"/>
                  <a:pt x="2701" y="2950"/>
                  <a:pt x="2701" y="2930"/>
                </a:cubicBezTo>
                <a:cubicBezTo>
                  <a:pt x="2666" y="2897"/>
                  <a:pt x="2682" y="2983"/>
                  <a:pt x="2704" y="2985"/>
                </a:cubicBezTo>
                <a:close/>
                <a:moveTo>
                  <a:pt x="8647" y="4060"/>
                </a:moveTo>
                <a:cubicBezTo>
                  <a:pt x="8615" y="4026"/>
                  <a:pt x="8415" y="4074"/>
                  <a:pt x="8563" y="4086"/>
                </a:cubicBezTo>
                <a:cubicBezTo>
                  <a:pt x="8584" y="4081"/>
                  <a:pt x="8644" y="4072"/>
                  <a:pt x="8647" y="4060"/>
                </a:cubicBezTo>
                <a:close/>
                <a:moveTo>
                  <a:pt x="8744" y="4062"/>
                </a:moveTo>
                <a:cubicBezTo>
                  <a:pt x="8728" y="4023"/>
                  <a:pt x="8587" y="4088"/>
                  <a:pt x="8626" y="4130"/>
                </a:cubicBezTo>
                <a:cubicBezTo>
                  <a:pt x="8658" y="4130"/>
                  <a:pt x="8714" y="4070"/>
                  <a:pt x="8744" y="4062"/>
                </a:cubicBezTo>
                <a:close/>
                <a:moveTo>
                  <a:pt x="8543" y="4130"/>
                </a:moveTo>
                <a:cubicBezTo>
                  <a:pt x="8578" y="4106"/>
                  <a:pt x="8480" y="4069"/>
                  <a:pt x="8485" y="4104"/>
                </a:cubicBezTo>
                <a:cubicBezTo>
                  <a:pt x="8501" y="4116"/>
                  <a:pt x="8520" y="4132"/>
                  <a:pt x="8543" y="4130"/>
                </a:cubicBezTo>
                <a:close/>
                <a:moveTo>
                  <a:pt x="7923" y="3864"/>
                </a:moveTo>
                <a:cubicBezTo>
                  <a:pt x="7932" y="3854"/>
                  <a:pt x="7909" y="3808"/>
                  <a:pt x="7889" y="3808"/>
                </a:cubicBezTo>
                <a:cubicBezTo>
                  <a:pt x="7865" y="3822"/>
                  <a:pt x="7903" y="3871"/>
                  <a:pt x="7923" y="3864"/>
                </a:cubicBezTo>
                <a:close/>
                <a:moveTo>
                  <a:pt x="8740" y="3907"/>
                </a:moveTo>
                <a:cubicBezTo>
                  <a:pt x="8728" y="3933"/>
                  <a:pt x="8677" y="3901"/>
                  <a:pt x="8698" y="3880"/>
                </a:cubicBezTo>
                <a:cubicBezTo>
                  <a:pt x="8711" y="3873"/>
                  <a:pt x="8749" y="3887"/>
                  <a:pt x="8740" y="3907"/>
                </a:cubicBezTo>
                <a:close/>
                <a:moveTo>
                  <a:pt x="7858" y="3771"/>
                </a:moveTo>
                <a:cubicBezTo>
                  <a:pt x="7884" y="3767"/>
                  <a:pt x="7865" y="3725"/>
                  <a:pt x="7845" y="3727"/>
                </a:cubicBezTo>
                <a:cubicBezTo>
                  <a:pt x="7829" y="3732"/>
                  <a:pt x="7842" y="3769"/>
                  <a:pt x="7858" y="3771"/>
                </a:cubicBezTo>
                <a:close/>
                <a:moveTo>
                  <a:pt x="8171" y="3868"/>
                </a:moveTo>
                <a:cubicBezTo>
                  <a:pt x="8148" y="3859"/>
                  <a:pt x="8141" y="3896"/>
                  <a:pt x="8164" y="3898"/>
                </a:cubicBezTo>
                <a:cubicBezTo>
                  <a:pt x="8177" y="3898"/>
                  <a:pt x="8185" y="3873"/>
                  <a:pt x="8171" y="3868"/>
                </a:cubicBezTo>
                <a:close/>
                <a:moveTo>
                  <a:pt x="8837" y="3919"/>
                </a:moveTo>
                <a:cubicBezTo>
                  <a:pt x="8880" y="3885"/>
                  <a:pt x="8778" y="3850"/>
                  <a:pt x="8756" y="3880"/>
                </a:cubicBezTo>
                <a:cubicBezTo>
                  <a:pt x="8742" y="3921"/>
                  <a:pt x="8816" y="3896"/>
                  <a:pt x="8837" y="3919"/>
                </a:cubicBezTo>
                <a:close/>
                <a:moveTo>
                  <a:pt x="8504" y="3910"/>
                </a:moveTo>
                <a:cubicBezTo>
                  <a:pt x="8501" y="3952"/>
                  <a:pt x="8503" y="4021"/>
                  <a:pt x="8538" y="3952"/>
                </a:cubicBezTo>
                <a:cubicBezTo>
                  <a:pt x="8538" y="3942"/>
                  <a:pt x="8515" y="3885"/>
                  <a:pt x="8538" y="3885"/>
                </a:cubicBezTo>
                <a:cubicBezTo>
                  <a:pt x="8554" y="4005"/>
                  <a:pt x="8640" y="3921"/>
                  <a:pt x="8573" y="3850"/>
                </a:cubicBezTo>
                <a:cubicBezTo>
                  <a:pt x="8592" y="3848"/>
                  <a:pt x="8658" y="3797"/>
                  <a:pt x="8601" y="3797"/>
                </a:cubicBezTo>
                <a:cubicBezTo>
                  <a:pt x="8571" y="3804"/>
                  <a:pt x="8501" y="3850"/>
                  <a:pt x="8538" y="3783"/>
                </a:cubicBezTo>
                <a:cubicBezTo>
                  <a:pt x="8591" y="3755"/>
                  <a:pt x="8652" y="3806"/>
                  <a:pt x="8675" y="3741"/>
                </a:cubicBezTo>
                <a:cubicBezTo>
                  <a:pt x="8684" y="3713"/>
                  <a:pt x="8656" y="3729"/>
                  <a:pt x="8635" y="3746"/>
                </a:cubicBezTo>
                <a:cubicBezTo>
                  <a:pt x="8600" y="3751"/>
                  <a:pt x="8513" y="3709"/>
                  <a:pt x="8508" y="3787"/>
                </a:cubicBezTo>
                <a:cubicBezTo>
                  <a:pt x="8504" y="3822"/>
                  <a:pt x="8437" y="3903"/>
                  <a:pt x="8504" y="3910"/>
                </a:cubicBezTo>
                <a:close/>
                <a:moveTo>
                  <a:pt x="8760" y="3804"/>
                </a:moveTo>
                <a:cubicBezTo>
                  <a:pt x="8776" y="3801"/>
                  <a:pt x="8760" y="3780"/>
                  <a:pt x="8770" y="3778"/>
                </a:cubicBezTo>
                <a:cubicBezTo>
                  <a:pt x="8816" y="3773"/>
                  <a:pt x="8770" y="3725"/>
                  <a:pt x="8756" y="3713"/>
                </a:cubicBezTo>
                <a:cubicBezTo>
                  <a:pt x="8718" y="3713"/>
                  <a:pt x="8730" y="3801"/>
                  <a:pt x="8760" y="3804"/>
                </a:cubicBezTo>
                <a:close/>
                <a:moveTo>
                  <a:pt x="7888" y="3746"/>
                </a:moveTo>
                <a:cubicBezTo>
                  <a:pt x="7881" y="3707"/>
                  <a:pt x="7710" y="3565"/>
                  <a:pt x="7833" y="3605"/>
                </a:cubicBezTo>
                <a:cubicBezTo>
                  <a:pt x="7907" y="3619"/>
                  <a:pt x="7926" y="3707"/>
                  <a:pt x="7997" y="3729"/>
                </a:cubicBezTo>
                <a:cubicBezTo>
                  <a:pt x="8011" y="3746"/>
                  <a:pt x="8053" y="3769"/>
                  <a:pt x="8041" y="3797"/>
                </a:cubicBezTo>
                <a:cubicBezTo>
                  <a:pt x="8027" y="3813"/>
                  <a:pt x="8064" y="3808"/>
                  <a:pt x="8062" y="3827"/>
                </a:cubicBezTo>
                <a:cubicBezTo>
                  <a:pt x="8078" y="3857"/>
                  <a:pt x="8124" y="3803"/>
                  <a:pt x="8133" y="3880"/>
                </a:cubicBezTo>
                <a:cubicBezTo>
                  <a:pt x="8092" y="3898"/>
                  <a:pt x="8129" y="3956"/>
                  <a:pt x="8094" y="3981"/>
                </a:cubicBezTo>
                <a:cubicBezTo>
                  <a:pt x="7995" y="3970"/>
                  <a:pt x="7937" y="3824"/>
                  <a:pt x="7888" y="3746"/>
                </a:cubicBezTo>
                <a:close/>
                <a:moveTo>
                  <a:pt x="5306" y="2338"/>
                </a:moveTo>
                <a:cubicBezTo>
                  <a:pt x="5264" y="2324"/>
                  <a:pt x="5243" y="2350"/>
                  <a:pt x="5264" y="2391"/>
                </a:cubicBezTo>
                <a:cubicBezTo>
                  <a:pt x="5259" y="2491"/>
                  <a:pt x="5345" y="2379"/>
                  <a:pt x="5306" y="2338"/>
                </a:cubicBezTo>
                <a:close/>
                <a:moveTo>
                  <a:pt x="2583" y="3138"/>
                </a:moveTo>
                <a:cubicBezTo>
                  <a:pt x="2595" y="3129"/>
                  <a:pt x="2581" y="3110"/>
                  <a:pt x="2571" y="3112"/>
                </a:cubicBezTo>
                <a:cubicBezTo>
                  <a:pt x="2528" y="3103"/>
                  <a:pt x="2562" y="3165"/>
                  <a:pt x="2583" y="3138"/>
                </a:cubicBezTo>
                <a:close/>
                <a:moveTo>
                  <a:pt x="3189" y="3145"/>
                </a:moveTo>
                <a:cubicBezTo>
                  <a:pt x="3177" y="3129"/>
                  <a:pt x="3163" y="3152"/>
                  <a:pt x="3177" y="3161"/>
                </a:cubicBezTo>
                <a:cubicBezTo>
                  <a:pt x="3187" y="3165"/>
                  <a:pt x="3200" y="3163"/>
                  <a:pt x="3191" y="3173"/>
                </a:cubicBezTo>
                <a:cubicBezTo>
                  <a:pt x="3201" y="3219"/>
                  <a:pt x="3224" y="3143"/>
                  <a:pt x="3189" y="3145"/>
                </a:cubicBezTo>
                <a:close/>
                <a:moveTo>
                  <a:pt x="3270" y="3205"/>
                </a:moveTo>
                <a:cubicBezTo>
                  <a:pt x="3282" y="3203"/>
                  <a:pt x="3279" y="3188"/>
                  <a:pt x="3282" y="3177"/>
                </a:cubicBezTo>
                <a:cubicBezTo>
                  <a:pt x="3270" y="3152"/>
                  <a:pt x="3245" y="3203"/>
                  <a:pt x="3270" y="3205"/>
                </a:cubicBezTo>
                <a:close/>
                <a:moveTo>
                  <a:pt x="3233" y="3281"/>
                </a:moveTo>
                <a:cubicBezTo>
                  <a:pt x="3237" y="3304"/>
                  <a:pt x="3238" y="3327"/>
                  <a:pt x="3244" y="3348"/>
                </a:cubicBezTo>
                <a:cubicBezTo>
                  <a:pt x="3201" y="3360"/>
                  <a:pt x="3265" y="3394"/>
                  <a:pt x="3251" y="3350"/>
                </a:cubicBezTo>
                <a:cubicBezTo>
                  <a:pt x="3272" y="3348"/>
                  <a:pt x="3252" y="3235"/>
                  <a:pt x="3233" y="3281"/>
                </a:cubicBezTo>
                <a:close/>
                <a:moveTo>
                  <a:pt x="3288" y="3358"/>
                </a:moveTo>
                <a:cubicBezTo>
                  <a:pt x="3279" y="3362"/>
                  <a:pt x="3281" y="3381"/>
                  <a:pt x="3293" y="3383"/>
                </a:cubicBezTo>
                <a:cubicBezTo>
                  <a:pt x="3312" y="3385"/>
                  <a:pt x="3305" y="3351"/>
                  <a:pt x="3288" y="3358"/>
                </a:cubicBezTo>
                <a:close/>
                <a:moveTo>
                  <a:pt x="3205" y="3408"/>
                </a:moveTo>
                <a:cubicBezTo>
                  <a:pt x="3223" y="3408"/>
                  <a:pt x="3217" y="3373"/>
                  <a:pt x="3200" y="3383"/>
                </a:cubicBezTo>
                <a:cubicBezTo>
                  <a:pt x="3191" y="3388"/>
                  <a:pt x="3193" y="3408"/>
                  <a:pt x="3205" y="3408"/>
                </a:cubicBezTo>
                <a:close/>
                <a:moveTo>
                  <a:pt x="3247" y="3239"/>
                </a:moveTo>
                <a:cubicBezTo>
                  <a:pt x="3235" y="3230"/>
                  <a:pt x="3208" y="3251"/>
                  <a:pt x="3223" y="3263"/>
                </a:cubicBezTo>
                <a:cubicBezTo>
                  <a:pt x="3238" y="3276"/>
                  <a:pt x="3267" y="3254"/>
                  <a:pt x="3247" y="3239"/>
                </a:cubicBezTo>
                <a:close/>
                <a:moveTo>
                  <a:pt x="3200" y="3193"/>
                </a:moveTo>
                <a:cubicBezTo>
                  <a:pt x="3185" y="3207"/>
                  <a:pt x="3208" y="3233"/>
                  <a:pt x="3223" y="3239"/>
                </a:cubicBezTo>
                <a:cubicBezTo>
                  <a:pt x="3245" y="3233"/>
                  <a:pt x="3212" y="3189"/>
                  <a:pt x="3200" y="3193"/>
                </a:cubicBezTo>
                <a:close/>
                <a:moveTo>
                  <a:pt x="8689" y="3840"/>
                </a:moveTo>
                <a:cubicBezTo>
                  <a:pt x="8712" y="3877"/>
                  <a:pt x="8749" y="3808"/>
                  <a:pt x="8711" y="3815"/>
                </a:cubicBezTo>
                <a:cubicBezTo>
                  <a:pt x="8661" y="3788"/>
                  <a:pt x="8614" y="3850"/>
                  <a:pt x="8689" y="3840"/>
                </a:cubicBezTo>
                <a:close/>
                <a:moveTo>
                  <a:pt x="8779" y="3827"/>
                </a:moveTo>
                <a:cubicBezTo>
                  <a:pt x="8799" y="3833"/>
                  <a:pt x="8813" y="3801"/>
                  <a:pt x="8788" y="3799"/>
                </a:cubicBezTo>
                <a:cubicBezTo>
                  <a:pt x="8769" y="3794"/>
                  <a:pt x="8755" y="3825"/>
                  <a:pt x="8779" y="3827"/>
                </a:cubicBezTo>
                <a:close/>
                <a:moveTo>
                  <a:pt x="8763" y="3704"/>
                </a:moveTo>
                <a:cubicBezTo>
                  <a:pt x="8786" y="3723"/>
                  <a:pt x="8815" y="3663"/>
                  <a:pt x="8774" y="3679"/>
                </a:cubicBezTo>
                <a:cubicBezTo>
                  <a:pt x="8765" y="3684"/>
                  <a:pt x="8760" y="3697"/>
                  <a:pt x="8763" y="3704"/>
                </a:cubicBezTo>
                <a:close/>
                <a:moveTo>
                  <a:pt x="3154" y="3152"/>
                </a:moveTo>
                <a:cubicBezTo>
                  <a:pt x="3161" y="3108"/>
                  <a:pt x="3083" y="3163"/>
                  <a:pt x="3131" y="3168"/>
                </a:cubicBezTo>
                <a:cubicBezTo>
                  <a:pt x="3141" y="3168"/>
                  <a:pt x="3150" y="3159"/>
                  <a:pt x="3154" y="3152"/>
                </a:cubicBezTo>
                <a:close/>
                <a:moveTo>
                  <a:pt x="3087" y="3173"/>
                </a:moveTo>
                <a:cubicBezTo>
                  <a:pt x="3103" y="3179"/>
                  <a:pt x="3111" y="3147"/>
                  <a:pt x="3094" y="3145"/>
                </a:cubicBezTo>
                <a:cubicBezTo>
                  <a:pt x="3083" y="3145"/>
                  <a:pt x="3076" y="3166"/>
                  <a:pt x="3087" y="3173"/>
                </a:cubicBezTo>
                <a:close/>
                <a:moveTo>
                  <a:pt x="5435" y="2516"/>
                </a:moveTo>
                <a:cubicBezTo>
                  <a:pt x="5429" y="2521"/>
                  <a:pt x="5435" y="2530"/>
                  <a:pt x="5440" y="2535"/>
                </a:cubicBezTo>
                <a:cubicBezTo>
                  <a:pt x="5466" y="2551"/>
                  <a:pt x="5452" y="2504"/>
                  <a:pt x="5435" y="2516"/>
                </a:cubicBezTo>
                <a:close/>
                <a:moveTo>
                  <a:pt x="5821" y="2509"/>
                </a:moveTo>
                <a:cubicBezTo>
                  <a:pt x="5812" y="2507"/>
                  <a:pt x="5796" y="2537"/>
                  <a:pt x="5812" y="2539"/>
                </a:cubicBezTo>
                <a:cubicBezTo>
                  <a:pt x="5824" y="2539"/>
                  <a:pt x="5835" y="2516"/>
                  <a:pt x="5821" y="2509"/>
                </a:cubicBezTo>
                <a:close/>
                <a:moveTo>
                  <a:pt x="7733" y="3325"/>
                </a:moveTo>
                <a:cubicBezTo>
                  <a:pt x="7717" y="3321"/>
                  <a:pt x="7704" y="3399"/>
                  <a:pt x="7718" y="3401"/>
                </a:cubicBezTo>
                <a:cubicBezTo>
                  <a:pt x="7733" y="3399"/>
                  <a:pt x="7743" y="3325"/>
                  <a:pt x="7733" y="3325"/>
                </a:cubicBezTo>
                <a:close/>
                <a:moveTo>
                  <a:pt x="7724" y="3447"/>
                </a:moveTo>
                <a:cubicBezTo>
                  <a:pt x="7734" y="3440"/>
                  <a:pt x="7731" y="3413"/>
                  <a:pt x="7720" y="3411"/>
                </a:cubicBezTo>
                <a:cubicBezTo>
                  <a:pt x="7704" y="3411"/>
                  <a:pt x="7706" y="3448"/>
                  <a:pt x="7724" y="3447"/>
                </a:cubicBezTo>
                <a:close/>
                <a:moveTo>
                  <a:pt x="7764" y="3568"/>
                </a:moveTo>
                <a:cubicBezTo>
                  <a:pt x="7777" y="3565"/>
                  <a:pt x="7771" y="3536"/>
                  <a:pt x="7757" y="3540"/>
                </a:cubicBezTo>
                <a:cubicBezTo>
                  <a:pt x="7745" y="3544"/>
                  <a:pt x="7752" y="3570"/>
                  <a:pt x="7764" y="3568"/>
                </a:cubicBezTo>
                <a:close/>
                <a:moveTo>
                  <a:pt x="7740" y="3522"/>
                </a:moveTo>
                <a:cubicBezTo>
                  <a:pt x="7757" y="3521"/>
                  <a:pt x="7748" y="3491"/>
                  <a:pt x="7733" y="3501"/>
                </a:cubicBezTo>
                <a:cubicBezTo>
                  <a:pt x="7724" y="3510"/>
                  <a:pt x="7729" y="3522"/>
                  <a:pt x="7740" y="3522"/>
                </a:cubicBezTo>
                <a:close/>
                <a:moveTo>
                  <a:pt x="8379" y="4044"/>
                </a:moveTo>
                <a:cubicBezTo>
                  <a:pt x="8335" y="4021"/>
                  <a:pt x="8298" y="4055"/>
                  <a:pt x="8344" y="4005"/>
                </a:cubicBezTo>
                <a:cubicBezTo>
                  <a:pt x="8339" y="3993"/>
                  <a:pt x="8305" y="4003"/>
                  <a:pt x="8298" y="4005"/>
                </a:cubicBezTo>
                <a:cubicBezTo>
                  <a:pt x="8277" y="4018"/>
                  <a:pt x="8244" y="3979"/>
                  <a:pt x="8233" y="4002"/>
                </a:cubicBezTo>
                <a:cubicBezTo>
                  <a:pt x="8192" y="4003"/>
                  <a:pt x="8131" y="3936"/>
                  <a:pt x="8094" y="3988"/>
                </a:cubicBezTo>
                <a:cubicBezTo>
                  <a:pt x="8036" y="4028"/>
                  <a:pt x="8303" y="4070"/>
                  <a:pt x="8333" y="4070"/>
                </a:cubicBezTo>
                <a:cubicBezTo>
                  <a:pt x="8351" y="4076"/>
                  <a:pt x="8430" y="4074"/>
                  <a:pt x="8379" y="4044"/>
                </a:cubicBezTo>
                <a:close/>
                <a:moveTo>
                  <a:pt x="8402" y="4055"/>
                </a:moveTo>
                <a:cubicBezTo>
                  <a:pt x="8365" y="4136"/>
                  <a:pt x="8605" y="4055"/>
                  <a:pt x="8441" y="4049"/>
                </a:cubicBezTo>
                <a:cubicBezTo>
                  <a:pt x="8429" y="4070"/>
                  <a:pt x="8420" y="4037"/>
                  <a:pt x="8402" y="4055"/>
                </a:cubicBezTo>
                <a:close/>
                <a:moveTo>
                  <a:pt x="9916" y="4255"/>
                </a:moveTo>
                <a:cubicBezTo>
                  <a:pt x="9881" y="4319"/>
                  <a:pt x="9904" y="4264"/>
                  <a:pt x="9865" y="4254"/>
                </a:cubicBezTo>
                <a:cubicBezTo>
                  <a:pt x="9900" y="4356"/>
                  <a:pt x="10006" y="4472"/>
                  <a:pt x="9916" y="4255"/>
                </a:cubicBezTo>
                <a:close/>
                <a:moveTo>
                  <a:pt x="8081" y="4120"/>
                </a:moveTo>
                <a:cubicBezTo>
                  <a:pt x="8096" y="4120"/>
                  <a:pt x="8101" y="4095"/>
                  <a:pt x="8089" y="4090"/>
                </a:cubicBezTo>
                <a:cubicBezTo>
                  <a:pt x="8067" y="4083"/>
                  <a:pt x="8066" y="4118"/>
                  <a:pt x="8081" y="4120"/>
                </a:cubicBezTo>
                <a:close/>
                <a:moveTo>
                  <a:pt x="9200" y="4125"/>
                </a:moveTo>
                <a:cubicBezTo>
                  <a:pt x="9213" y="4116"/>
                  <a:pt x="9200" y="4095"/>
                  <a:pt x="9188" y="4106"/>
                </a:cubicBezTo>
                <a:cubicBezTo>
                  <a:pt x="9178" y="4114"/>
                  <a:pt x="9188" y="4134"/>
                  <a:pt x="9200" y="4125"/>
                </a:cubicBezTo>
                <a:close/>
                <a:moveTo>
                  <a:pt x="9370" y="2195"/>
                </a:moveTo>
                <a:cubicBezTo>
                  <a:pt x="9401" y="2180"/>
                  <a:pt x="9428" y="2132"/>
                  <a:pt x="9363" y="2169"/>
                </a:cubicBezTo>
                <a:cubicBezTo>
                  <a:pt x="9299" y="2201"/>
                  <a:pt x="9341" y="2211"/>
                  <a:pt x="9370" y="2195"/>
                </a:cubicBezTo>
                <a:close/>
                <a:moveTo>
                  <a:pt x="9459" y="2113"/>
                </a:moveTo>
                <a:cubicBezTo>
                  <a:pt x="9445" y="2098"/>
                  <a:pt x="9387" y="2146"/>
                  <a:pt x="9414" y="2157"/>
                </a:cubicBezTo>
                <a:cubicBezTo>
                  <a:pt x="9429" y="2157"/>
                  <a:pt x="9470" y="2118"/>
                  <a:pt x="9459" y="2113"/>
                </a:cubicBezTo>
                <a:close/>
                <a:moveTo>
                  <a:pt x="9472" y="2109"/>
                </a:moveTo>
                <a:cubicBezTo>
                  <a:pt x="9495" y="2113"/>
                  <a:pt x="9523" y="2053"/>
                  <a:pt x="9481" y="2079"/>
                </a:cubicBezTo>
                <a:cubicBezTo>
                  <a:pt x="9472" y="2086"/>
                  <a:pt x="9454" y="2106"/>
                  <a:pt x="9472" y="2109"/>
                </a:cubicBezTo>
                <a:close/>
                <a:moveTo>
                  <a:pt x="9618" y="1952"/>
                </a:moveTo>
                <a:cubicBezTo>
                  <a:pt x="9606" y="1940"/>
                  <a:pt x="9563" y="1991"/>
                  <a:pt x="9588" y="1994"/>
                </a:cubicBezTo>
                <a:cubicBezTo>
                  <a:pt x="9602" y="1991"/>
                  <a:pt x="9625" y="1968"/>
                  <a:pt x="9618" y="1952"/>
                </a:cubicBezTo>
                <a:close/>
                <a:moveTo>
                  <a:pt x="9503" y="2061"/>
                </a:moveTo>
                <a:cubicBezTo>
                  <a:pt x="9500" y="2081"/>
                  <a:pt x="9523" y="2076"/>
                  <a:pt x="9523" y="2061"/>
                </a:cubicBezTo>
                <a:cubicBezTo>
                  <a:pt x="9525" y="2046"/>
                  <a:pt x="9507" y="2051"/>
                  <a:pt x="9503" y="2061"/>
                </a:cubicBezTo>
                <a:close/>
                <a:moveTo>
                  <a:pt x="9581" y="2002"/>
                </a:moveTo>
                <a:cubicBezTo>
                  <a:pt x="9576" y="1977"/>
                  <a:pt x="9526" y="2033"/>
                  <a:pt x="9553" y="2037"/>
                </a:cubicBezTo>
                <a:cubicBezTo>
                  <a:pt x="9565" y="2026"/>
                  <a:pt x="9579" y="2019"/>
                  <a:pt x="9581" y="2002"/>
                </a:cubicBezTo>
                <a:close/>
                <a:moveTo>
                  <a:pt x="9533" y="2056"/>
                </a:moveTo>
                <a:cubicBezTo>
                  <a:pt x="9546" y="2056"/>
                  <a:pt x="9544" y="2035"/>
                  <a:pt x="9533" y="2035"/>
                </a:cubicBezTo>
                <a:cubicBezTo>
                  <a:pt x="9523" y="2035"/>
                  <a:pt x="9521" y="2056"/>
                  <a:pt x="9533" y="2056"/>
                </a:cubicBezTo>
                <a:close/>
              </a:path>
            </a:pathLst>
          </a:custGeom>
          <a:solidFill>
            <a:srgbClr val="E3E7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984F1-DAAD-45FC-A94C-D4479541F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3E0F9-684B-424C-ADB9-5D365A09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76942-549A-A74F-B6CB-25E344905032}" type="datetime4">
              <a:rPr lang="en-GB" smtClean="0"/>
              <a:t>04 May 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ABB99-92EB-475B-81D8-2DF074D9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Compusoft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D637A-206A-44DA-96AE-88BAB343D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Page </a:t>
            </a:r>
            <a:fld id="{27176C2F-36CD-4E24-9B70-D27E0C363FCB}" type="slidenum">
              <a:rPr lang="en-GB" smtClean="0">
                <a:latin typeface="+mn-lt"/>
              </a:rPr>
              <a:pPr algn="l"/>
              <a:t>‹Nr.›</a:t>
            </a:fld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0996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C5913-9C5B-414B-9438-2EF78F53E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AF37-D41D-D74B-87E4-A7BDAB19828C}" type="datetime4">
              <a:rPr lang="en-GB" smtClean="0"/>
              <a:t>04 May 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3596C-0D79-44B1-BD88-D1A687906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Compusoft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23078-C0E6-4667-B603-E24220BA9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Page </a:t>
            </a:r>
            <a:fld id="{27176C2F-36CD-4E24-9B70-D27E0C363FCB}" type="slidenum">
              <a:rPr lang="en-GB" smtClean="0">
                <a:latin typeface="+mn-lt"/>
              </a:rPr>
              <a:pPr algn="l"/>
              <a:t>‹Nr.›</a:t>
            </a:fld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0314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FA323-2563-4E3D-88F8-64ED12754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791" y="1607199"/>
            <a:ext cx="528523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4C632-4514-4023-A613-5BACA85B4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1" y="2505074"/>
            <a:ext cx="5285232" cy="38338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85EC3C-8807-4000-B3EF-5E01AB1AC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1237" y="1607199"/>
            <a:ext cx="528523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35722D-95F9-4FAF-A8AA-3EC49C999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1237" y="2505074"/>
            <a:ext cx="5285232" cy="383381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013E223-3CD6-43F2-9271-692A3BC4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37" y="709865"/>
            <a:ext cx="10945368" cy="8903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DB37E6-C8C1-447C-84A9-55958364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7AB30-A91C-094B-A389-1EBEC1E5DCF2}" type="datetime4">
              <a:rPr lang="en-GB" smtClean="0"/>
              <a:t>04 May 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024016-EAAA-4148-B34E-51B14C88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Compusoft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71D2F6-CF15-42BA-B798-353B9FDC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Page </a:t>
            </a:r>
            <a:fld id="{27176C2F-36CD-4E24-9B70-D27E0C363FCB}" type="slidenum">
              <a:rPr lang="en-GB" smtClean="0">
                <a:latin typeface="+mn-lt"/>
              </a:rPr>
              <a:pPr algn="l"/>
              <a:t>‹Nr.›</a:t>
            </a:fld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306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5A7E5-308A-4C1C-AC89-69DD5CB76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ECB59-D53B-4D8E-A2B8-2E07CC267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8AAE9-F3B2-4D43-9841-B85400F2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A002F-3BAA-EF4B-831D-A30B9A5D25F2}" type="datetime4">
              <a:rPr lang="en-GB" smtClean="0"/>
              <a:t>04 May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23C04-74E0-4B95-B82B-19E77FD7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Compusoft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D7A40-C563-49F6-B80A-023255E1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Page </a:t>
            </a:r>
            <a:fld id="{27176C2F-36CD-4E24-9B70-D27E0C363FCB}" type="slidenum">
              <a:rPr lang="en-GB" smtClean="0">
                <a:latin typeface="+mn-lt"/>
              </a:rPr>
              <a:pPr algn="l"/>
              <a:t>‹Nr.›</a:t>
            </a:fld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7843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EBC2F-72FD-4E54-87EF-FEA71C8D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22474"/>
            <a:ext cx="5470469" cy="43164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EFC16D-A2B2-4347-B779-C56079BD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1792" y="2022474"/>
            <a:ext cx="4343400" cy="4316413"/>
          </a:xfrm>
        </p:spPr>
        <p:txBody>
          <a:bodyPr/>
          <a:lstStyle>
            <a:lvl1pPr marL="0" indent="0">
              <a:buNone/>
              <a:defRPr sz="1700"/>
            </a:lvl1pPr>
            <a:lvl2pPr marL="292608" indent="-292608">
              <a:buFont typeface="Arial" panose="020B0604020202020204" pitchFamily="34" charset="0"/>
              <a:buChar char="•"/>
              <a:defRPr sz="1700"/>
            </a:lvl2pPr>
            <a:lvl3pPr marL="292608" indent="0">
              <a:buNone/>
              <a:defRPr sz="1300"/>
            </a:lvl3pPr>
            <a:lvl4pPr marL="512064" indent="-219456">
              <a:buFont typeface="Arial" panose="020B0604020202020204" pitchFamily="34" charset="0"/>
              <a:buChar char="•"/>
              <a:defRPr sz="1300"/>
            </a:lvl4pPr>
            <a:lvl5pPr marL="731520" indent="-219456">
              <a:buFont typeface="Arial" panose="020B0604020202020204" pitchFamily="34" charset="0"/>
              <a:buChar char="•"/>
              <a:defRPr sz="13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3BDC6B6-94B7-4B83-AB56-2CF060906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37" y="709865"/>
            <a:ext cx="10945368" cy="8903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348D46-816F-41EE-87C5-7D019CA1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27B93-EB13-F846-8565-35C6A9993CAD}" type="datetime4">
              <a:rPr lang="en-GB" smtClean="0"/>
              <a:t>04 May 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825194-7DD2-465D-92C0-39B3C71E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Compusoft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969700-AAB0-45A4-8DBA-E3F137D47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Page </a:t>
            </a:r>
            <a:fld id="{27176C2F-36CD-4E24-9B70-D27E0C363FCB}" type="slidenum">
              <a:rPr lang="en-GB" smtClean="0">
                <a:latin typeface="+mn-lt"/>
              </a:rPr>
              <a:pPr algn="l"/>
              <a:t>‹Nr.›</a:t>
            </a:fld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673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able of Cont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5A7E5-308A-4C1C-AC89-69DD5CB7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254" y="1254479"/>
            <a:ext cx="5556859" cy="890335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ECB59-D53B-4D8E-A2B8-2E07CC267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0949" y="2402262"/>
            <a:ext cx="5532662" cy="3931864"/>
          </a:xfrm>
        </p:spPr>
        <p:txBody>
          <a:bodyPr/>
          <a:lstStyle>
            <a:lvl1pPr>
              <a:tabLst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99E75F-2E73-4A0A-AFDA-5E5D31DBD7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8708" y="250918"/>
            <a:ext cx="288036" cy="288036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23154CD-DB08-4B0F-8385-E532D0F07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2146-44FE-1648-900A-D6D70A471446}" type="datetime4">
              <a:rPr lang="en-GB" smtClean="0"/>
              <a:t>04 May 2022</a:t>
            </a:fld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BBFB6AE-2EBE-438B-A20B-F485A6282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Introducing Compusoft</a:t>
            </a:r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9114EBB-1285-4080-A3B8-A98D54322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l"/>
            <a:r>
              <a:rPr lang="en-GB">
                <a:latin typeface="+mn-lt"/>
              </a:rPr>
              <a:t>Page </a:t>
            </a:r>
            <a:fld id="{27176C2F-36CD-4E24-9B70-D27E0C363FCB}" type="slidenum">
              <a:rPr lang="en-GB" smtClean="0">
                <a:latin typeface="+mn-lt"/>
              </a:rPr>
              <a:pPr algn="l"/>
              <a:t>‹Nr.›</a:t>
            </a:fld>
            <a:endParaRPr lang="en-GB">
              <a:latin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B3B82E-06DE-4525-B4A7-9BFE681E7488}"/>
              </a:ext>
            </a:extLst>
          </p:cNvPr>
          <p:cNvCxnSpPr/>
          <p:nvPr userDrawn="1"/>
        </p:nvCxnSpPr>
        <p:spPr>
          <a:xfrm>
            <a:off x="11168627" y="292608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78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E5F68-A5CE-45B5-9959-2A498903B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4591" y="2392102"/>
            <a:ext cx="5431439" cy="1794133"/>
          </a:xfrm>
        </p:spPr>
        <p:txBody>
          <a:bodyPr anchor="t" anchorCtr="0">
            <a:normAutofit/>
          </a:bodyPr>
          <a:lstStyle>
            <a:lvl1pPr>
              <a:lnSpc>
                <a:spcPct val="92000"/>
              </a:lnSpc>
              <a:tabLst>
                <a:tab pos="514350" algn="l"/>
              </a:tabLst>
              <a:defRPr sz="4000">
                <a:solidFill>
                  <a:schemeClr val="bg1"/>
                </a:solidFill>
                <a:effectLst>
                  <a:outerShdw blurRad="63500" dist="38100" dir="2700000" algn="tl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r>
              <a:rPr lang="en-GB" noProof="0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FEB05-F5B5-498F-A90F-30095442A4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14591" y="4224981"/>
            <a:ext cx="5431439" cy="143160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effectLst>
                  <a:outerShdw blurRad="63500" dist="38100" dir="2700000" algn="tl">
                    <a:srgbClr val="000000">
                      <a:alpha val="2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CC0681-9988-4CF1-A52E-8ECCE7C8AB82}"/>
              </a:ext>
            </a:extLst>
          </p:cNvPr>
          <p:cNvSpPr txBox="1"/>
          <p:nvPr userDrawn="1"/>
        </p:nvSpPr>
        <p:spPr>
          <a:xfrm>
            <a:off x="1884" y="-144379"/>
            <a:ext cx="12188952" cy="140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800"/>
              <a:t>To replace this photo, right-click on the background and choose </a:t>
            </a:r>
            <a:r>
              <a:rPr lang="en-US" sz="800" b="1"/>
              <a:t>Format Background</a:t>
            </a:r>
            <a:r>
              <a:rPr lang="en-US" sz="800"/>
              <a:t>. Choose </a:t>
            </a:r>
            <a:r>
              <a:rPr lang="en-US" sz="800" b="1"/>
              <a:t>Picture or texture fill</a:t>
            </a:r>
            <a:r>
              <a:rPr lang="en-US" sz="800"/>
              <a:t>. Click on the </a:t>
            </a:r>
            <a:r>
              <a:rPr lang="en-US" sz="800" b="1"/>
              <a:t>Insert</a:t>
            </a:r>
            <a:r>
              <a:rPr lang="en-US" sz="800"/>
              <a:t> button, then choose </a:t>
            </a:r>
            <a:r>
              <a:rPr lang="en-US" sz="800" b="1"/>
              <a:t>From a file</a:t>
            </a:r>
            <a:r>
              <a:rPr lang="en-US" sz="800"/>
              <a:t>. Choose a picture at least 1280 pixels wide by 720 pixels tall. The ratio of width to height should be 16:9.  </a:t>
            </a:r>
            <a:endParaRPr lang="en-CA" sz="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FE71A1-A9BD-4EF8-9929-99784D6D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5E6F094A-5443-DA4A-81F0-39A4872A3C2C}" type="datetime4">
              <a:rPr lang="en-GB" smtClean="0"/>
              <a:t>04 May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D0F95-A758-4EFD-AAA5-4B766E8EE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Introducing Compusoft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95F3A-DF25-4A61-A606-F0EE18A6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algn="l"/>
            <a:r>
              <a:rPr lang="en-GB">
                <a:latin typeface="+mn-lt"/>
              </a:rPr>
              <a:t>Page </a:t>
            </a:r>
            <a:fld id="{27176C2F-36CD-4E24-9B70-D27E0C363FCB}" type="slidenum">
              <a:rPr lang="en-GB" smtClean="0">
                <a:latin typeface="+mn-lt"/>
              </a:rPr>
              <a:pPr algn="l"/>
              <a:t>‹Nr.›</a:t>
            </a:fld>
            <a:endParaRPr lang="en-GB">
              <a:latin typeface="+mn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26B09A-8B5E-46E2-B864-ACC0ED54528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18720" y="253542"/>
            <a:ext cx="254379" cy="251283"/>
            <a:chOff x="5285613" y="2618994"/>
            <a:chExt cx="1620774" cy="162001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48B50A-8783-4ADE-A17E-16179F343048}"/>
                </a:ext>
              </a:extLst>
            </p:cNvPr>
            <p:cNvSpPr/>
            <p:nvPr userDrawn="1"/>
          </p:nvSpPr>
          <p:spPr>
            <a:xfrm>
              <a:off x="5378824" y="2702859"/>
              <a:ext cx="1425388" cy="1391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0BB22A6-2D1A-4CF1-B792-6B8810DD4D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85613" y="2618994"/>
              <a:ext cx="1620774" cy="1620012"/>
            </a:xfrm>
            <a:prstGeom prst="rect">
              <a:avLst/>
            </a:prstGeom>
          </p:spPr>
        </p:pic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7C8F97-FD40-4110-9725-C4536B943BB9}"/>
              </a:ext>
            </a:extLst>
          </p:cNvPr>
          <p:cNvCxnSpPr/>
          <p:nvPr userDrawn="1"/>
        </p:nvCxnSpPr>
        <p:spPr>
          <a:xfrm>
            <a:off x="11168627" y="292608"/>
            <a:ext cx="0" cy="18288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73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EEF27-56EF-47E9-A82B-39C230478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37" y="709865"/>
            <a:ext cx="10945368" cy="89033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F86D0-D54E-4A80-AC18-FBEC30D50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125" y="2022475"/>
            <a:ext cx="5285232" cy="4486676"/>
          </a:xfrm>
        </p:spPr>
        <p:txBody>
          <a:bodyPr/>
          <a:lstStyle>
            <a:lvl1pPr>
              <a:defRPr sz="1700"/>
            </a:lvl1pPr>
            <a:lvl2pPr marL="292608" indent="-292608">
              <a:defRPr sz="1700"/>
            </a:lvl2pPr>
            <a:lvl3pPr marL="292608">
              <a:lnSpc>
                <a:spcPct val="112000"/>
              </a:lnSpc>
              <a:spcBef>
                <a:spcPts val="250"/>
              </a:spcBef>
              <a:defRPr sz="1300"/>
            </a:lvl3pPr>
            <a:lvl4pPr marL="512064" indent="-219456">
              <a:lnSpc>
                <a:spcPct val="112000"/>
              </a:lnSpc>
              <a:spcBef>
                <a:spcPts val="0"/>
              </a:spcBef>
              <a:defRPr sz="1300"/>
            </a:lvl4pPr>
            <a:lvl5pPr marL="731520" indent="-219456">
              <a:lnSpc>
                <a:spcPct val="112000"/>
              </a:lnSpc>
              <a:spcBef>
                <a:spcPts val="50"/>
              </a:spcBef>
              <a:defRPr sz="13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D401F-E9B2-4225-A94F-94A8CEE6D2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570" y="2022475"/>
            <a:ext cx="5285232" cy="4486675"/>
          </a:xfrm>
        </p:spPr>
        <p:txBody>
          <a:bodyPr/>
          <a:lstStyle>
            <a:lvl1pPr>
              <a:defRPr sz="1700"/>
            </a:lvl1pPr>
            <a:lvl2pPr marL="292608" indent="-292608">
              <a:defRPr sz="1700"/>
            </a:lvl2pPr>
            <a:lvl3pPr marL="292608">
              <a:lnSpc>
                <a:spcPct val="112000"/>
              </a:lnSpc>
              <a:spcBef>
                <a:spcPts val="250"/>
              </a:spcBef>
              <a:defRPr sz="1300"/>
            </a:lvl3pPr>
            <a:lvl4pPr marL="512064" indent="-219456">
              <a:lnSpc>
                <a:spcPct val="112000"/>
              </a:lnSpc>
              <a:spcBef>
                <a:spcPts val="0"/>
              </a:spcBef>
              <a:defRPr sz="1300"/>
            </a:lvl4pPr>
            <a:lvl5pPr marL="731520" indent="-219456">
              <a:lnSpc>
                <a:spcPct val="112000"/>
              </a:lnSpc>
              <a:spcBef>
                <a:spcPts val="50"/>
              </a:spcBef>
              <a:defRPr sz="13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6DE0D-749C-49C5-8224-A4CD8E7FE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7E53C-E2D5-1F45-B6A4-343B9865D1D5}" type="datetime4">
              <a:rPr lang="en-GB" smtClean="0"/>
              <a:t>04 May 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300E4-D708-46D2-9EC3-A853B1B0C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Compusoft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FD9B2-B684-4E51-8FA8-F54A308E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Page </a:t>
            </a:r>
            <a:fld id="{27176C2F-36CD-4E24-9B70-D27E0C363FCB}" type="slidenum">
              <a:rPr lang="en-GB" smtClean="0">
                <a:latin typeface="+mn-lt"/>
              </a:rPr>
              <a:pPr algn="l"/>
              <a:t>‹Nr.›</a:t>
            </a:fld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24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par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DC619B-9359-DC4F-B82C-BF0E86EB732E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5A7E5-308A-4C1C-AC89-69DD5CB7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37" y="709865"/>
            <a:ext cx="5494563" cy="89033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ECB59-D53B-4D8E-A2B8-2E07CC267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2" y="2021843"/>
            <a:ext cx="5038764" cy="431704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8AAE9-F3B2-4D43-9841-B85400F2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A04B3-BFF9-7A4C-97E0-950D66A7FF48}" type="datetime4">
              <a:rPr lang="en-GB" smtClean="0"/>
              <a:t>04 May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23C04-74E0-4B95-B82B-19E77FD7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Compusoft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D7A40-C563-49F6-B80A-023255E1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Page </a:t>
            </a:r>
            <a:fld id="{27176C2F-36CD-4E24-9B70-D27E0C363FCB}" type="slidenum">
              <a:rPr lang="en-GB" smtClean="0">
                <a:latin typeface="+mn-lt"/>
              </a:rPr>
              <a:pPr algn="l"/>
              <a:t>‹Nr.›</a:t>
            </a:fld>
            <a:endParaRPr lang="en-GB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AEF822-F6FB-224E-A786-EDD5514DF660}"/>
              </a:ext>
            </a:extLst>
          </p:cNvPr>
          <p:cNvCxnSpPr/>
          <p:nvPr userDrawn="1"/>
        </p:nvCxnSpPr>
        <p:spPr>
          <a:xfrm>
            <a:off x="11168627" y="292608"/>
            <a:ext cx="0" cy="18288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70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EB0A96-13B5-C149-833C-42CE7CF721C3}"/>
              </a:ext>
            </a:extLst>
          </p:cNvPr>
          <p:cNvSpPr/>
          <p:nvPr userDrawn="1"/>
        </p:nvSpPr>
        <p:spPr>
          <a:xfrm>
            <a:off x="4071185" y="0"/>
            <a:ext cx="4064399" cy="6858000"/>
          </a:xfrm>
          <a:prstGeom prst="rect">
            <a:avLst/>
          </a:prstGeom>
          <a:solidFill>
            <a:srgbClr val="F6F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ECF54F-9C73-BC4A-9B0A-8A3BA664935F}"/>
              </a:ext>
            </a:extLst>
          </p:cNvPr>
          <p:cNvSpPr/>
          <p:nvPr userDrawn="1"/>
        </p:nvSpPr>
        <p:spPr>
          <a:xfrm>
            <a:off x="8127601" y="0"/>
            <a:ext cx="40643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5A7E5-308A-4C1C-AC89-69DD5CB76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8AAE9-F3B2-4D43-9841-B85400F2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5758D-603D-2E40-B2BA-BC6EA248F6EA}" type="datetime4">
              <a:rPr lang="en-GB" smtClean="0"/>
              <a:t>04 May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23C04-74E0-4B95-B82B-19E77FD7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Compusoft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D7A40-C563-49F6-B80A-023255E1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Page </a:t>
            </a:r>
            <a:fld id="{27176C2F-36CD-4E24-9B70-D27E0C363FCB}" type="slidenum">
              <a:rPr lang="en-GB" smtClean="0">
                <a:latin typeface="+mn-lt"/>
              </a:rPr>
              <a:pPr algn="l"/>
              <a:t>‹Nr.›</a:t>
            </a:fld>
            <a:endParaRPr lang="en-GB">
              <a:latin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8C40FD-DC80-C844-848D-03DEF3132610}"/>
              </a:ext>
            </a:extLst>
          </p:cNvPr>
          <p:cNvCxnSpPr/>
          <p:nvPr userDrawn="1"/>
        </p:nvCxnSpPr>
        <p:spPr>
          <a:xfrm>
            <a:off x="11168627" y="292608"/>
            <a:ext cx="0" cy="18288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90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8FD4557-C945-034C-8F24-A9CE3C0B5E8B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5A7E5-308A-4C1C-AC89-69DD5CB7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971" y="1548066"/>
            <a:ext cx="4407986" cy="89033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ECB59-D53B-4D8E-A2B8-2E07CC267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015" y="2606044"/>
            <a:ext cx="4388785" cy="357595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8AAE9-F3B2-4D43-9841-B85400F2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0C06-34FF-D64D-9F3A-9A1F4873AB84}" type="datetime4">
              <a:rPr lang="en-GB" smtClean="0"/>
              <a:t>04 May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23C04-74E0-4B95-B82B-19E77FD7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Compusoft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D7A40-C563-49F6-B80A-023255E1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Page </a:t>
            </a:r>
            <a:fld id="{27176C2F-36CD-4E24-9B70-D27E0C363FCB}" type="slidenum">
              <a:rPr lang="en-GB" smtClean="0">
                <a:latin typeface="+mn-lt"/>
              </a:rPr>
              <a:pPr algn="l"/>
              <a:t>‹Nr.›</a:t>
            </a:fld>
            <a:endParaRPr lang="en-GB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AEF822-F6FB-224E-A786-EDD5514DF660}"/>
              </a:ext>
            </a:extLst>
          </p:cNvPr>
          <p:cNvCxnSpPr/>
          <p:nvPr userDrawn="1"/>
        </p:nvCxnSpPr>
        <p:spPr>
          <a:xfrm>
            <a:off x="11168627" y="292608"/>
            <a:ext cx="0" cy="18288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93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3C4EC1-95AC-CD48-8133-5DF0813F94C0}"/>
              </a:ext>
            </a:extLst>
          </p:cNvPr>
          <p:cNvSpPr/>
          <p:nvPr userDrawn="1"/>
        </p:nvSpPr>
        <p:spPr>
          <a:xfrm>
            <a:off x="7249837" y="2908008"/>
            <a:ext cx="3105616" cy="31056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5A7E5-308A-4C1C-AC89-69DD5CB7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1607" y="3207363"/>
            <a:ext cx="2437061" cy="61000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ECB59-D53B-4D8E-A2B8-2E07CC267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606" y="3963038"/>
            <a:ext cx="2437063" cy="202484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8AAE9-F3B2-4D43-9841-B85400F2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148B6-E186-7C40-8AE7-7BEB3B25A48E}" type="datetime4">
              <a:rPr lang="en-GB" smtClean="0"/>
              <a:t>04 May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23C04-74E0-4B95-B82B-19E77FD7D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Introducing Compusoft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D7A40-C563-49F6-B80A-023255E1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Page </a:t>
            </a:r>
            <a:fld id="{27176C2F-36CD-4E24-9B70-D27E0C363FCB}" type="slidenum">
              <a:rPr lang="en-GB" smtClean="0">
                <a:latin typeface="+mn-lt"/>
              </a:rPr>
              <a:pPr algn="l"/>
              <a:t>‹Nr.›</a:t>
            </a:fld>
            <a:endParaRPr lang="en-GB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AEF822-F6FB-224E-A786-EDD5514DF660}"/>
              </a:ext>
            </a:extLst>
          </p:cNvPr>
          <p:cNvCxnSpPr/>
          <p:nvPr userDrawn="1"/>
        </p:nvCxnSpPr>
        <p:spPr>
          <a:xfrm>
            <a:off x="11168627" y="292608"/>
            <a:ext cx="0" cy="18288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20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D52FD1-8DB3-43DA-B93D-FEC9C2101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37" y="709865"/>
            <a:ext cx="10945368" cy="89033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8640-FFEC-4651-A71D-2F9588D33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1792" y="6510528"/>
            <a:ext cx="2003029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3A8D3FED-F46C-8743-9A57-AAEE3A0C0A3D}" type="datetime4">
              <a:rPr lang="en-GB" smtClean="0"/>
              <a:t>04 May 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3313B-E5AF-4AF5-BF3A-D028CD122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8180" y="274971"/>
            <a:ext cx="7409307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Introducing Compusoft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18384-3B5E-483F-A5C1-8958E0E34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6358" y="217747"/>
            <a:ext cx="405497" cy="29229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r>
              <a:rPr lang="en-GB">
                <a:latin typeface="+mn-lt"/>
              </a:rPr>
              <a:t>Page </a:t>
            </a:r>
            <a:fld id="{27176C2F-36CD-4E24-9B70-D27E0C363FCB}" type="slidenum">
              <a:rPr lang="en-GB" smtClean="0">
                <a:latin typeface="+mn-lt"/>
              </a:rPr>
              <a:pPr algn="l"/>
              <a:t>‹Nr.›</a:t>
            </a:fld>
            <a:endParaRPr lang="en-GB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38F1D-5CAC-49B0-B69C-0FEDFE459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82" y="2021843"/>
            <a:ext cx="10945368" cy="43170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  <a:p>
            <a:pPr lvl="5"/>
            <a:r>
              <a:rPr lang="en-GB" noProof="0"/>
              <a:t>Sixth level</a:t>
            </a:r>
          </a:p>
          <a:p>
            <a:pPr lvl="6"/>
            <a:r>
              <a:rPr lang="en-GB" noProof="0"/>
              <a:t>Seventh level</a:t>
            </a:r>
          </a:p>
          <a:p>
            <a:pPr lvl="7"/>
            <a:r>
              <a:rPr lang="en-GB" noProof="0"/>
              <a:t>Eighth level</a:t>
            </a:r>
          </a:p>
          <a:p>
            <a:pPr lvl="8"/>
            <a:r>
              <a:rPr lang="en-GB" noProof="0"/>
              <a:t>Ninth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4BAA0D0-CCA1-4D2B-8567-612C1D6D8CD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18720" y="253542"/>
            <a:ext cx="254379" cy="251283"/>
            <a:chOff x="5285613" y="2618994"/>
            <a:chExt cx="1620774" cy="162001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DCCC1ED-A817-49CD-8AD1-98E4ACAFCA86}"/>
                </a:ext>
              </a:extLst>
            </p:cNvPr>
            <p:cNvSpPr/>
            <p:nvPr userDrawn="1"/>
          </p:nvSpPr>
          <p:spPr>
            <a:xfrm>
              <a:off x="5378824" y="2702859"/>
              <a:ext cx="1425388" cy="1391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B13B725-0224-4CFA-8BBC-EA128C0CD6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/>
            <a:stretch>
              <a:fillRect/>
            </a:stretch>
          </p:blipFill>
          <p:spPr>
            <a:xfrm>
              <a:off x="5285613" y="2618994"/>
              <a:ext cx="1620774" cy="1620012"/>
            </a:xfrm>
            <a:prstGeom prst="rect">
              <a:avLst/>
            </a:prstGeom>
          </p:spPr>
        </p:pic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61E07C8-4F5F-4AD8-A24A-88FD944DF4A7}"/>
              </a:ext>
            </a:extLst>
          </p:cNvPr>
          <p:cNvCxnSpPr/>
          <p:nvPr userDrawn="1"/>
        </p:nvCxnSpPr>
        <p:spPr>
          <a:xfrm>
            <a:off x="11168627" y="292608"/>
            <a:ext cx="0" cy="18288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65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61" r:id="rId7"/>
    <p:sldLayoutId id="2147483663" r:id="rId8"/>
    <p:sldLayoutId id="2147483667" r:id="rId9"/>
    <p:sldLayoutId id="2147483668" r:id="rId10"/>
    <p:sldLayoutId id="2147483657" r:id="rId11"/>
    <p:sldLayoutId id="2147483658" r:id="rId12"/>
    <p:sldLayoutId id="2147483659" r:id="rId13"/>
    <p:sldLayoutId id="2147483654" r:id="rId14"/>
    <p:sldLayoutId id="2147483664" r:id="rId15"/>
    <p:sldLayoutId id="2147483665" r:id="rId16"/>
    <p:sldLayoutId id="2147483666" r:id="rId17"/>
    <p:sldLayoutId id="2147483655" r:id="rId18"/>
    <p:sldLayoutId id="2147483653" r:id="rId19"/>
    <p:sldLayoutId id="2147483656" r:id="rId20"/>
  </p:sldLayoutIdLst>
  <p:hf hdr="0" dt="0"/>
  <p:txStyles>
    <p:titleStyle>
      <a:lvl1pPr algn="l" defTabSz="914400" rtl="0" eaLnBrk="1" fontAlgn="ctr" latinLnBrk="0" hangingPunct="1">
        <a:lnSpc>
          <a:spcPct val="91000"/>
        </a:lnSpc>
        <a:spcBef>
          <a:spcPct val="0"/>
        </a:spcBef>
        <a:buNone/>
        <a:defRPr sz="3000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ctr" latinLnBrk="0" hangingPunct="1">
        <a:lnSpc>
          <a:spcPct val="108000"/>
        </a:lnSpc>
        <a:spcBef>
          <a:spcPts val="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290513" indent="-290513" algn="l" defTabSz="914400" rtl="0" eaLnBrk="1" fontAlgn="ctr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•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" indent="0" algn="l" defTabSz="914400" rtl="0" eaLnBrk="1" fontAlgn="ctr" latinLnBrk="0" hangingPunct="1">
        <a:lnSpc>
          <a:spcPct val="112000"/>
        </a:lnSpc>
        <a:spcBef>
          <a:spcPts val="250"/>
        </a:spcBef>
        <a:buFontTx/>
        <a:buNone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" indent="-219456" algn="l" defTabSz="914400" rtl="0" eaLnBrk="1" fontAlgn="ctr" latinLnBrk="0" hangingPunct="1">
        <a:lnSpc>
          <a:spcPct val="113000"/>
        </a:lnSpc>
        <a:spcBef>
          <a:spcPts val="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19456" algn="l" defTabSz="914400" rtl="0" eaLnBrk="1" fontAlgn="ctr" latinLnBrk="0" hangingPunct="1">
        <a:lnSpc>
          <a:spcPct val="113000"/>
        </a:lnSpc>
        <a:spcBef>
          <a:spcPts val="5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950976" indent="-219456" algn="l" defTabSz="914400" rtl="0" eaLnBrk="1" fontAlgn="ctr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170432" indent="-219456" algn="l" defTabSz="914400" rtl="0" eaLnBrk="1" fontAlgn="ctr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9888" indent="-219456" algn="l" defTabSz="914400" rtl="0" eaLnBrk="1" fontAlgn="ctr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" indent="-219456" algn="l" defTabSz="914400" rtl="0" eaLnBrk="1" fontAlgn="ctr" latinLnBrk="0" hangingPunct="1">
        <a:lnSpc>
          <a:spcPct val="112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00" rtl="0" eaLnBrk="1" fontAlgn="ctr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90" userDrawn="1">
          <p15:clr>
            <a:srgbClr val="F26B43"/>
          </p15:clr>
        </p15:guide>
        <p15:guide id="4" pos="6693" userDrawn="1">
          <p15:clr>
            <a:srgbClr val="F26B43"/>
          </p15:clr>
        </p15:guide>
        <p15:guide id="5" pos="6918" userDrawn="1">
          <p15:clr>
            <a:srgbClr val="F26B43"/>
          </p15:clr>
        </p15:guide>
        <p15:guide id="6" orient="horz" pos="1274" userDrawn="1">
          <p15:clr>
            <a:srgbClr val="F26B43"/>
          </p15:clr>
        </p15:guide>
        <p15:guide id="7" orient="horz" pos="1008" userDrawn="1">
          <p15:clr>
            <a:srgbClr val="F26B43"/>
          </p15:clr>
        </p15:guide>
        <p15:guide id="8" orient="horz" pos="3993" userDrawn="1">
          <p15:clr>
            <a:srgbClr val="F26B43"/>
          </p15:clr>
        </p15:guide>
        <p15:guide id="9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hyperlink" Target="https://kitchenexperts.go-2b-planer.de/?cc=de&amp;l=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socloud.page.link/HeGr" TargetMode="External"/><Relationship Id="rId13" Type="http://schemas.openxmlformats.org/officeDocument/2006/relationships/hyperlink" Target="https://flex.compusoftgroup.com/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hyperlink" Target="https://kitchenexperts.go-2b-planer.de/?cc=de&amp;l=de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3.png"/><Relationship Id="rId10" Type="http://schemas.openxmlformats.org/officeDocument/2006/relationships/image" Target="../media/image10.jpeg"/><Relationship Id="rId4" Type="http://schemas.openxmlformats.org/officeDocument/2006/relationships/hyperlink" Target="https://goo.gl/ZoDZDN" TargetMode="External"/><Relationship Id="rId9" Type="http://schemas.openxmlformats.org/officeDocument/2006/relationships/hyperlink" Target="http://productnavigator.compusoftgroup.com/login" TargetMode="External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openxmlformats.org/officeDocument/2006/relationships/image" Target="../media/image20.jpeg"/><Relationship Id="rId5" Type="http://schemas.openxmlformats.org/officeDocument/2006/relationships/image" Target="../media/image15.svg"/><Relationship Id="rId10" Type="http://schemas.openxmlformats.org/officeDocument/2006/relationships/image" Target="../media/image19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oductnavigator.compusoftgroup.com/login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hyperlink" Target="https://cscloud.page.link/crz7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hyperlink" Target="https://csocloud.page.link/HeGr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0591A016-084F-45A9-8B44-43E8C32F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556" y="4921958"/>
            <a:ext cx="8981581" cy="520548"/>
          </a:xfrm>
        </p:spPr>
        <p:txBody>
          <a:bodyPr>
            <a:normAutofit/>
          </a:bodyPr>
          <a:lstStyle/>
          <a:p>
            <a:r>
              <a:rPr lang="de-DE" sz="2000" dirty="0"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</a:rPr>
              <a:t>Benjamin Zürcher / Kay Schwarze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7239AE-5FFE-43E1-ABFC-80C2D80994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fld id="{003702E0-6F72-4B6F-94AD-4917B6F7B4DA}" type="datetime4">
              <a:rPr lang="de-DE" smtClean="0"/>
              <a:pPr/>
              <a:t>4. Mai 2022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4C29BD-5C8C-4703-AD5B-9D83930D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Introducing Compusoft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CEDAA3-0C9A-48A6-8052-5E62013E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76C2F-36CD-4E24-9B70-D27E0C363FC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11" name="Subtitle 8">
            <a:extLst>
              <a:ext uri="{FF2B5EF4-FFF2-40B4-BE49-F238E27FC236}">
                <a16:creationId xmlns:a16="http://schemas.microsoft.com/office/drawing/2014/main" id="{D92A555A-8A40-4B0E-90E7-6796B3AC1F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60671" y="2277892"/>
            <a:ext cx="8981581" cy="5205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ctr" latinLnBrk="0" hangingPunct="1">
              <a:lnSpc>
                <a:spcPct val="110000"/>
              </a:lnSpc>
              <a:spcBef>
                <a:spcPts val="0"/>
              </a:spcBef>
              <a:buFontTx/>
              <a:buNone/>
              <a:defRPr sz="3000" kern="1200">
                <a:solidFill>
                  <a:schemeClr val="bg1"/>
                </a:solidFill>
                <a:effectLst>
                  <a:outerShdw blurRad="63500" dist="38100" dir="2700000" algn="tl">
                    <a:srgbClr val="000000">
                      <a:alpha val="20000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  <a:lvl2pPr marL="457200" indent="0" algn="ctr" defTabSz="914400" rtl="0" eaLnBrk="1" fontAlgn="ctr" latinLnBrk="0" hangingPunct="1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fontAlgn="ctr" latinLnBrk="0" hangingPunct="1">
              <a:lnSpc>
                <a:spcPct val="112000"/>
              </a:lnSpc>
              <a:spcBef>
                <a:spcPts val="25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fontAlgn="ctr" latinLnBrk="0" hangingPunct="1">
              <a:lnSpc>
                <a:spcPct val="113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fontAlgn="ctr" latinLnBrk="0" hangingPunct="1">
              <a:lnSpc>
                <a:spcPct val="113000"/>
              </a:lnSpc>
              <a:spcBef>
                <a:spcPts val="5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fontAlgn="ctr" latinLnBrk="0" hangingPunct="1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ctr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000" spc="0" dirty="0"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</a:rPr>
              <a:t>Compusoft am Tag der Küchenneuheiten</a:t>
            </a:r>
            <a:endParaRPr kumimoji="0" lang="de-DE" sz="40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9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Person, computer, drinnen enthält.&#10;&#10;Automatisch generierte Beschreibung">
            <a:extLst>
              <a:ext uri="{FF2B5EF4-FFF2-40B4-BE49-F238E27FC236}">
                <a16:creationId xmlns:a16="http://schemas.microsoft.com/office/drawing/2014/main" id="{AA08ECB9-92F4-4622-96CC-C886E0500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2000"/>
                    </a14:imgEffect>
                    <a14:imgEffect>
                      <a14:brightnessContrast bright="-8000" contrast="-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3158" y="958939"/>
            <a:ext cx="5494564" cy="549456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2E38BA-2A2E-1441-A924-8CBAA650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971" y="3270005"/>
            <a:ext cx="4407986" cy="479036"/>
          </a:xfrm>
        </p:spPr>
        <p:txBody>
          <a:bodyPr/>
          <a:lstStyle/>
          <a:p>
            <a:r>
              <a:rPr lang="en-GB" dirty="0"/>
              <a:t>Design@Web </a:t>
            </a:r>
            <a:r>
              <a:rPr lang="en-GB" dirty="0">
                <a:solidFill>
                  <a:srgbClr val="F6F8F5"/>
                </a:solidFill>
              </a:rPr>
              <a:t>Küche</a:t>
            </a:r>
            <a:endParaRPr lang="en-GB" i="1" dirty="0">
              <a:solidFill>
                <a:srgbClr val="F6F8F5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B99CFA-4B35-EE46-AAFE-82E0BC10B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015" y="3914809"/>
            <a:ext cx="4553580" cy="213039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3D-Online Küchenplaner für die Lead-Generierung.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Einfaches Einbinden auf Ihre Webseite.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Direkte Übernahme in Winner.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746 Webplaner im Live Betrieb.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Über 8.000.000 Planungen pro Jahr.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D69C8-7043-0A45-BFBD-1EBC4A09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 dirty="0">
                <a:latin typeface="+mn-lt"/>
              </a:rPr>
              <a:t>Folie </a:t>
            </a:r>
            <a:fld id="{27176C2F-36CD-4E24-9B70-D27E0C363FCB}" type="slidenum">
              <a:rPr lang="en-GB" smtClean="0">
                <a:latin typeface="+mn-lt"/>
              </a:rPr>
              <a:pPr algn="l"/>
              <a:t>10</a:t>
            </a:fld>
            <a:endParaRPr lang="en-GB" dirty="0">
              <a:latin typeface="+mn-lt"/>
            </a:endParaRPr>
          </a:p>
        </p:txBody>
      </p:sp>
      <p:pic>
        <p:nvPicPr>
          <p:cNvPr id="13" name="Picture 12">
            <a:hlinkClick r:id="rId4"/>
            <a:extLst>
              <a:ext uri="{FF2B5EF4-FFF2-40B4-BE49-F238E27FC236}">
                <a16:creationId xmlns:a16="http://schemas.microsoft.com/office/drawing/2014/main" id="{0015ECFB-9C95-804E-8B9C-604CFE778DB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20806" y="1585005"/>
            <a:ext cx="743977" cy="743977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2074B8F6-02C1-4C0A-952B-0D51AB2CB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181" y="274971"/>
            <a:ext cx="1554526" cy="182880"/>
          </a:xfrm>
        </p:spPr>
        <p:txBody>
          <a:bodyPr/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214332"/>
                </a:solidFill>
                <a:latin typeface="IBM Plex Sans Condensed" panose="020B0506050203000203" pitchFamily="34" charset="0"/>
              </a:rPr>
              <a:t>Tag der Küchenneuheiten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406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DD9B56-3C25-46F7-8C47-008E31982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91" y="3533273"/>
            <a:ext cx="6805559" cy="649621"/>
          </a:xfrm>
        </p:spPr>
        <p:txBody>
          <a:bodyPr>
            <a:normAutofit fontScale="90000"/>
          </a:bodyPr>
          <a:lstStyle/>
          <a:p>
            <a:r>
              <a:rPr lang="de-DE" dirty="0"/>
              <a:t>Besuchen Sie uns auf dem Marktplatz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E3F52C-8982-407F-A870-6FE627ACD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4591" y="5366152"/>
            <a:ext cx="5431439" cy="1431608"/>
          </a:xfrm>
        </p:spPr>
        <p:txBody>
          <a:bodyPr/>
          <a:lstStyle/>
          <a:p>
            <a:r>
              <a:rPr lang="de-DE" dirty="0"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</a:rPr>
              <a:t>Benjamin Zürcher / </a:t>
            </a:r>
            <a:r>
              <a:rPr lang="de-DE">
                <a:effectLst>
                  <a:outerShdw blurRad="38100" dist="38100" dir="2700000" algn="tl">
                    <a:srgbClr val="000000">
                      <a:alpha val="25000"/>
                    </a:srgbClr>
                  </a:outerShdw>
                </a:effectLst>
              </a:rPr>
              <a:t>Kay Schwarze</a:t>
            </a:r>
            <a:endParaRPr lang="de-DE" sz="2000" dirty="0">
              <a:effectLst>
                <a:outerShdw blurRad="38100" dist="38100" dir="2700000" algn="tl">
                  <a:srgbClr val="000000">
                    <a:alpha val="25000"/>
                  </a:srgbClr>
                </a:outerShdw>
              </a:effectLst>
            </a:endParaRPr>
          </a:p>
          <a:p>
            <a:fld id="{003702E0-6F72-4B6F-94AD-4917B6F7B4DA}" type="datetime4">
              <a:rPr lang="de-DE" smtClean="0"/>
              <a:pPr/>
              <a:t>4. Mai 2022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1AE2F2-C0A0-4093-91FF-66D3051C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Ende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63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EB4B2-9497-4700-A684-EA2655CFE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 </a:t>
            </a:r>
            <a:r>
              <a:rPr lang="en-US" dirty="0" err="1"/>
              <a:t>integrierten</a:t>
            </a:r>
            <a:r>
              <a:rPr lang="en-US" dirty="0"/>
              <a:t> Compusoft </a:t>
            </a:r>
            <a:r>
              <a:rPr lang="en-US" dirty="0" err="1"/>
              <a:t>Produkte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Küche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DF02F6-F1D7-4296-8724-4C77006D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Folie </a:t>
            </a:r>
            <a:fld id="{27176C2F-36CD-4E24-9B70-D27E0C363FCB}" type="slidenum">
              <a:rPr lang="en-GB" smtClean="0">
                <a:latin typeface="+mn-lt"/>
              </a:rPr>
              <a:pPr algn="l"/>
              <a:t>2</a:t>
            </a:fld>
            <a:endParaRPr lang="en-GB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B43984-EF03-C845-89FE-45B5060AE056}"/>
              </a:ext>
            </a:extLst>
          </p:cNvPr>
          <p:cNvSpPr/>
          <p:nvPr/>
        </p:nvSpPr>
        <p:spPr>
          <a:xfrm>
            <a:off x="1607926" y="1496964"/>
            <a:ext cx="9025461" cy="5068936"/>
          </a:xfrm>
          <a:prstGeom prst="rect">
            <a:avLst/>
          </a:prstGeom>
          <a:solidFill>
            <a:srgbClr val="F6F8F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8930C71-1FF8-474C-B37E-B36724721322}"/>
              </a:ext>
            </a:extLst>
          </p:cNvPr>
          <p:cNvGrpSpPr/>
          <p:nvPr/>
        </p:nvGrpSpPr>
        <p:grpSpPr>
          <a:xfrm>
            <a:off x="6461888" y="1837004"/>
            <a:ext cx="1904900" cy="1535759"/>
            <a:chOff x="6461888" y="1837004"/>
            <a:chExt cx="1904900" cy="15357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664FD7-C55E-C346-ADD9-D2B877FD9AFA}"/>
                </a:ext>
              </a:extLst>
            </p:cNvPr>
            <p:cNvSpPr txBox="1"/>
            <p:nvPr/>
          </p:nvSpPr>
          <p:spPr>
            <a:xfrm>
              <a:off x="6855756" y="1837004"/>
              <a:ext cx="95043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>
                  <a:solidFill>
                    <a:schemeClr val="accent1"/>
                  </a:solidFill>
                </a:rPr>
                <a:t>TEILEN &amp; KOMMUNIZIEREN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C52D0D-BAD1-BF48-A05D-0683C2F16A13}"/>
                </a:ext>
              </a:extLst>
            </p:cNvPr>
            <p:cNvSpPr txBox="1"/>
            <p:nvPr/>
          </p:nvSpPr>
          <p:spPr>
            <a:xfrm>
              <a:off x="6855756" y="2603322"/>
              <a:ext cx="15110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>
                  <a:solidFill>
                    <a:schemeClr val="tx2"/>
                  </a:solidFill>
                </a:rPr>
                <a:t>Showcase 360</a:t>
              </a:r>
            </a:p>
            <a:p>
              <a:r>
                <a:rPr lang="en-GB" sz="1100" err="1">
                  <a:solidFill>
                    <a:schemeClr val="tx2"/>
                  </a:solidFill>
                </a:rPr>
                <a:t>Planungen</a:t>
              </a:r>
              <a:r>
                <a:rPr lang="en-GB" sz="1100">
                  <a:solidFill>
                    <a:schemeClr val="tx2"/>
                  </a:solidFill>
                </a:rPr>
                <a:t> in VR </a:t>
              </a:r>
              <a:r>
                <a:rPr lang="en-GB" sz="1100" err="1">
                  <a:solidFill>
                    <a:schemeClr val="tx2"/>
                  </a:solidFill>
                </a:rPr>
                <a:t>teilen</a:t>
              </a:r>
              <a:r>
                <a:rPr lang="en-GB" sz="1100">
                  <a:solidFill>
                    <a:schemeClr val="tx2"/>
                  </a:solidFill>
                </a:rPr>
                <a:t> &amp; </a:t>
              </a:r>
              <a:r>
                <a:rPr lang="en-GB" sz="1100" err="1">
                  <a:solidFill>
                    <a:schemeClr val="tx2"/>
                  </a:solidFill>
                </a:rPr>
                <a:t>mit</a:t>
              </a:r>
              <a:r>
                <a:rPr lang="en-GB" sz="1100">
                  <a:solidFill>
                    <a:schemeClr val="tx2"/>
                  </a:solidFill>
                </a:rPr>
                <a:t> </a:t>
              </a:r>
              <a:r>
                <a:rPr lang="en-GB" sz="1100" err="1">
                  <a:solidFill>
                    <a:schemeClr val="tx2"/>
                  </a:solidFill>
                </a:rPr>
                <a:t>Kunden</a:t>
              </a:r>
              <a:r>
                <a:rPr lang="en-GB" sz="1100">
                  <a:solidFill>
                    <a:schemeClr val="tx2"/>
                  </a:solidFill>
                </a:rPr>
                <a:t> in </a:t>
              </a:r>
              <a:r>
                <a:rPr lang="en-GB" sz="1100" err="1">
                  <a:solidFill>
                    <a:schemeClr val="tx2"/>
                  </a:solidFill>
                </a:rPr>
                <a:t>Kontakt</a:t>
              </a:r>
              <a:r>
                <a:rPr lang="en-GB" sz="1100">
                  <a:solidFill>
                    <a:schemeClr val="tx2"/>
                  </a:solidFill>
                </a:rPr>
                <a:t> </a:t>
              </a:r>
              <a:r>
                <a:rPr lang="en-GB" sz="1100" err="1">
                  <a:solidFill>
                    <a:schemeClr val="tx2"/>
                  </a:solidFill>
                </a:rPr>
                <a:t>bleiben</a:t>
              </a:r>
              <a:r>
                <a:rPr lang="en-GB" sz="1100">
                  <a:solidFill>
                    <a:schemeClr val="tx2"/>
                  </a:solidFill>
                </a:rPr>
                <a:t>.</a:t>
              </a:r>
            </a:p>
          </p:txBody>
        </p:sp>
        <p:pic>
          <p:nvPicPr>
            <p:cNvPr id="25" name="Content Placeholder 6" descr="A close up of a logo&#10;&#10;Description automatically generated">
              <a:hlinkClick r:id="rId4"/>
              <a:extLst>
                <a:ext uri="{FF2B5EF4-FFF2-40B4-BE49-F238E27FC236}">
                  <a16:creationId xmlns:a16="http://schemas.microsoft.com/office/drawing/2014/main" id="{84146E3D-378C-7A49-9625-835CF0D79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1888" y="2662840"/>
              <a:ext cx="360000" cy="3600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C96A259-EEDB-204A-97B3-A96DCCA4D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234" y="2662840"/>
            <a:ext cx="360000" cy="36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6DDF62-C9AE-F346-9D94-01832C94B569}"/>
              </a:ext>
            </a:extLst>
          </p:cNvPr>
          <p:cNvSpPr txBox="1"/>
          <p:nvPr/>
        </p:nvSpPr>
        <p:spPr>
          <a:xfrm>
            <a:off x="8960102" y="1837004"/>
            <a:ext cx="1107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</a:rPr>
              <a:t>STEUERN &amp; MANAGEN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358FDC-AF58-AB48-85A8-47426025DC3B}"/>
              </a:ext>
            </a:extLst>
          </p:cNvPr>
          <p:cNvSpPr txBox="1"/>
          <p:nvPr/>
        </p:nvSpPr>
        <p:spPr>
          <a:xfrm>
            <a:off x="8960102" y="2603322"/>
            <a:ext cx="151103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tx2"/>
                </a:solidFill>
              </a:rPr>
              <a:t>Winner Bizz</a:t>
            </a:r>
          </a:p>
          <a:p>
            <a:r>
              <a:rPr lang="de-DE" sz="1100" dirty="0" err="1">
                <a:solidFill>
                  <a:schemeClr val="tx2"/>
                </a:solidFill>
              </a:rPr>
              <a:t>Shopmanager</a:t>
            </a:r>
            <a:r>
              <a:rPr lang="de-DE" sz="1100" dirty="0">
                <a:solidFill>
                  <a:schemeClr val="tx2"/>
                </a:solidFill>
              </a:rPr>
              <a:t> für den Küchenfachhandel mit dem Sie alle Prozesse und Akteure im Blick behalten, steuern und auswerten.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8ADA98-5EAC-B04C-B690-86DBAA8EE360}"/>
              </a:ext>
            </a:extLst>
          </p:cNvPr>
          <p:cNvSpPr txBox="1"/>
          <p:nvPr/>
        </p:nvSpPr>
        <p:spPr>
          <a:xfrm>
            <a:off x="3410648" y="5891844"/>
            <a:ext cx="6195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</a:rPr>
              <a:t>Compusoft </a:t>
            </a:r>
            <a:r>
              <a:rPr lang="en-GB" sz="1100" b="1" i="1" dirty="0">
                <a:solidFill>
                  <a:schemeClr val="tx2"/>
                </a:solidFill>
              </a:rPr>
              <a:t>Flex</a:t>
            </a:r>
            <a:r>
              <a:rPr lang="en-GB" sz="1100" b="1" dirty="0">
                <a:solidFill>
                  <a:schemeClr val="tx2"/>
                </a:solidFill>
              </a:rPr>
              <a:t> Platform </a:t>
            </a:r>
            <a:r>
              <a:rPr lang="de-DE" sz="1100" dirty="0">
                <a:solidFill>
                  <a:schemeClr val="tx2"/>
                </a:solidFill>
              </a:rPr>
              <a:t>All diese Schritte und Lösungen werden auf eine Online-Plattform zentralisiert. Projektübersicht, Kundenakte, Dokumentenarchiv, Lizenz- und Benutzerverwaltung an einem Ort.</a:t>
            </a:r>
            <a:endParaRPr lang="en-GB" sz="1100" dirty="0">
              <a:solidFill>
                <a:schemeClr val="tx2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8302AC-4236-B846-8F2E-EF1F8EF8BFFE}"/>
              </a:ext>
            </a:extLst>
          </p:cNvPr>
          <p:cNvCxnSpPr>
            <a:cxnSpLocks/>
          </p:cNvCxnSpPr>
          <p:nvPr/>
        </p:nvCxnSpPr>
        <p:spPr>
          <a:xfrm>
            <a:off x="1418170" y="1999359"/>
            <a:ext cx="747794" cy="0"/>
          </a:xfrm>
          <a:prstGeom prst="line">
            <a:avLst/>
          </a:prstGeom>
          <a:ln w="12700">
            <a:solidFill>
              <a:schemeClr val="accent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21324C0-27B1-4748-9CFD-8C47A0294D33}"/>
              </a:ext>
            </a:extLst>
          </p:cNvPr>
          <p:cNvCxnSpPr>
            <a:cxnSpLocks/>
          </p:cNvCxnSpPr>
          <p:nvPr/>
        </p:nvCxnSpPr>
        <p:spPr>
          <a:xfrm flipV="1">
            <a:off x="3467103" y="1990893"/>
            <a:ext cx="989697" cy="8466"/>
          </a:xfrm>
          <a:prstGeom prst="line">
            <a:avLst/>
          </a:prstGeom>
          <a:ln w="12700">
            <a:solidFill>
              <a:schemeClr val="accent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FCC9F3-1407-1E43-B304-9A319BF11C64}"/>
              </a:ext>
            </a:extLst>
          </p:cNvPr>
          <p:cNvCxnSpPr>
            <a:cxnSpLocks/>
          </p:cNvCxnSpPr>
          <p:nvPr/>
        </p:nvCxnSpPr>
        <p:spPr>
          <a:xfrm>
            <a:off x="5675378" y="1999359"/>
            <a:ext cx="1146510" cy="0"/>
          </a:xfrm>
          <a:prstGeom prst="line">
            <a:avLst/>
          </a:prstGeom>
          <a:ln w="12700">
            <a:solidFill>
              <a:schemeClr val="accent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13F0E4B-E500-5146-A89A-D7FDC89703EB}"/>
              </a:ext>
            </a:extLst>
          </p:cNvPr>
          <p:cNvCxnSpPr>
            <a:cxnSpLocks/>
          </p:cNvCxnSpPr>
          <p:nvPr/>
        </p:nvCxnSpPr>
        <p:spPr>
          <a:xfrm>
            <a:off x="7859393" y="1999359"/>
            <a:ext cx="1115356" cy="0"/>
          </a:xfrm>
          <a:prstGeom prst="line">
            <a:avLst/>
          </a:prstGeom>
          <a:ln w="12700">
            <a:solidFill>
              <a:schemeClr val="accent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112C1D5-1A4B-E14E-81DC-102EAFA89DE7}"/>
              </a:ext>
            </a:extLst>
          </p:cNvPr>
          <p:cNvCxnSpPr>
            <a:cxnSpLocks/>
          </p:cNvCxnSpPr>
          <p:nvPr/>
        </p:nvCxnSpPr>
        <p:spPr>
          <a:xfrm>
            <a:off x="10108850" y="1999359"/>
            <a:ext cx="772498" cy="0"/>
          </a:xfrm>
          <a:prstGeom prst="line">
            <a:avLst/>
          </a:prstGeom>
          <a:ln w="12700">
            <a:solidFill>
              <a:schemeClr val="accent1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36729BD-84F2-AD4E-94E4-B89DB90F3D0B}"/>
              </a:ext>
            </a:extLst>
          </p:cNvPr>
          <p:cNvCxnSpPr/>
          <p:nvPr/>
        </p:nvCxnSpPr>
        <p:spPr>
          <a:xfrm>
            <a:off x="1607922" y="5653625"/>
            <a:ext cx="9025465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BCC38A8C-DEB7-474A-BF90-FBDB421660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29" y="5841042"/>
            <a:ext cx="540000" cy="54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D2F004-D682-E545-AD14-CDA321060A57}"/>
              </a:ext>
            </a:extLst>
          </p:cNvPr>
          <p:cNvSpPr txBox="1"/>
          <p:nvPr/>
        </p:nvSpPr>
        <p:spPr>
          <a:xfrm>
            <a:off x="2235893" y="1837004"/>
            <a:ext cx="1231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</a:rPr>
              <a:t>INSPIRIEREN &amp; BERATEN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E38926-6243-B442-8A47-0B8572748E62}"/>
              </a:ext>
            </a:extLst>
          </p:cNvPr>
          <p:cNvSpPr txBox="1"/>
          <p:nvPr/>
        </p:nvSpPr>
        <p:spPr>
          <a:xfrm>
            <a:off x="2235893" y="2603322"/>
            <a:ext cx="1389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>
                <a:solidFill>
                  <a:schemeClr val="tx2"/>
                </a:solidFill>
              </a:rPr>
              <a:t>Showcase 360</a:t>
            </a:r>
          </a:p>
          <a:p>
            <a:r>
              <a:rPr lang="de-DE" sz="1100">
                <a:solidFill>
                  <a:schemeClr val="tx2"/>
                </a:solidFill>
              </a:rPr>
              <a:t>Virtueller Showroom zur Inspiration für Interessenten.</a:t>
            </a:r>
          </a:p>
        </p:txBody>
      </p:sp>
      <p:pic>
        <p:nvPicPr>
          <p:cNvPr id="20" name="Content Placeholder 6" descr="A close up of a logo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46356CE0-194A-144E-901D-1DB1642B6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0490" y="2662840"/>
            <a:ext cx="360000" cy="360000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50235E81-B804-4429-ABDB-3EA0FF31D6A4}"/>
              </a:ext>
            </a:extLst>
          </p:cNvPr>
          <p:cNvGrpSpPr/>
          <p:nvPr/>
        </p:nvGrpSpPr>
        <p:grpSpPr>
          <a:xfrm>
            <a:off x="1850490" y="3517007"/>
            <a:ext cx="2031990" cy="938719"/>
            <a:chOff x="1850490" y="3605907"/>
            <a:chExt cx="2031990" cy="938719"/>
          </a:xfrm>
        </p:grpSpPr>
        <p:pic>
          <p:nvPicPr>
            <p:cNvPr id="8" name="Picture 7">
              <a:hlinkClick r:id="rId9"/>
              <a:extLst>
                <a:ext uri="{FF2B5EF4-FFF2-40B4-BE49-F238E27FC236}">
                  <a16:creationId xmlns:a16="http://schemas.microsoft.com/office/drawing/2014/main" id="{8B50671C-CD30-6D48-A62C-077F8AF34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1850490" y="3668019"/>
              <a:ext cx="360000" cy="3600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8559EC-1B4C-CD4B-BA07-58975690560A}"/>
                </a:ext>
              </a:extLst>
            </p:cNvPr>
            <p:cNvSpPr txBox="1"/>
            <p:nvPr/>
          </p:nvSpPr>
          <p:spPr>
            <a:xfrm>
              <a:off x="2281532" y="3605907"/>
              <a:ext cx="160094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>
                  <a:solidFill>
                    <a:schemeClr val="tx2"/>
                  </a:solidFill>
                </a:rPr>
                <a:t>Product Navigator</a:t>
              </a:r>
            </a:p>
            <a:p>
              <a:r>
                <a:rPr lang="de-DE" sz="1100">
                  <a:solidFill>
                    <a:schemeClr val="tx2"/>
                  </a:solidFill>
                </a:rPr>
                <a:t>Beratung am POS.</a:t>
              </a:r>
            </a:p>
            <a:p>
              <a:r>
                <a:rPr lang="de-DE" sz="1100">
                  <a:solidFill>
                    <a:schemeClr val="tx2"/>
                  </a:solidFill>
                </a:rPr>
                <a:t>Suchen, finden, beraten – alles über Geräte &amp; Zubehör. 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67D0BCA-B737-4857-BB7A-5AC1D49F5185}"/>
              </a:ext>
            </a:extLst>
          </p:cNvPr>
          <p:cNvGrpSpPr/>
          <p:nvPr/>
        </p:nvGrpSpPr>
        <p:grpSpPr>
          <a:xfrm>
            <a:off x="1850490" y="4571107"/>
            <a:ext cx="1986506" cy="769441"/>
            <a:chOff x="1850490" y="4705955"/>
            <a:chExt cx="1986506" cy="769441"/>
          </a:xfrm>
        </p:grpSpPr>
        <p:pic>
          <p:nvPicPr>
            <p:cNvPr id="40" name="Picture 7">
              <a:hlinkClick r:id="rId11"/>
              <a:extLst>
                <a:ext uri="{FF2B5EF4-FFF2-40B4-BE49-F238E27FC236}">
                  <a16:creationId xmlns:a16="http://schemas.microsoft.com/office/drawing/2014/main" id="{9BDBD02A-AD8E-4546-8CEF-041039368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/>
            <a:stretch/>
          </p:blipFill>
          <p:spPr>
            <a:xfrm>
              <a:off x="1850490" y="4755747"/>
              <a:ext cx="360000" cy="360000"/>
            </a:xfrm>
            <a:prstGeom prst="rect">
              <a:avLst/>
            </a:prstGeom>
          </p:spPr>
        </p:pic>
        <p:sp>
          <p:nvSpPr>
            <p:cNvPr id="41" name="TextBox 20">
              <a:extLst>
                <a:ext uri="{FF2B5EF4-FFF2-40B4-BE49-F238E27FC236}">
                  <a16:creationId xmlns:a16="http://schemas.microsoft.com/office/drawing/2014/main" id="{0D46F6C6-FACE-40AA-B785-ADD5EAC31B69}"/>
                </a:ext>
              </a:extLst>
            </p:cNvPr>
            <p:cNvSpPr txBox="1"/>
            <p:nvPr/>
          </p:nvSpPr>
          <p:spPr>
            <a:xfrm>
              <a:off x="2236049" y="4705955"/>
              <a:ext cx="160094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b="1" dirty="0">
                  <a:solidFill>
                    <a:schemeClr val="tx2"/>
                  </a:solidFill>
                </a:rPr>
                <a:t>Design@Web</a:t>
              </a:r>
            </a:p>
            <a:p>
              <a:r>
                <a:rPr lang="de-DE" sz="1100" dirty="0">
                  <a:solidFill>
                    <a:schemeClr val="tx2"/>
                  </a:solidFill>
                </a:rPr>
                <a:t>Onlineplanungs- </a:t>
              </a:r>
              <a:r>
                <a:rPr lang="de-DE" sz="1100" dirty="0" err="1">
                  <a:solidFill>
                    <a:schemeClr val="tx2"/>
                  </a:solidFill>
                </a:rPr>
                <a:t>werkzeug</a:t>
              </a:r>
              <a:r>
                <a:rPr lang="de-DE" sz="1100" dirty="0">
                  <a:solidFill>
                    <a:schemeClr val="tx2"/>
                  </a:solidFill>
                </a:rPr>
                <a:t> für die Kreativität Ihrer Kunden. </a:t>
              </a:r>
            </a:p>
          </p:txBody>
        </p:sp>
      </p:grpSp>
      <p:sp>
        <p:nvSpPr>
          <p:cNvPr id="39" name="TextBox 16">
            <a:extLst>
              <a:ext uri="{FF2B5EF4-FFF2-40B4-BE49-F238E27FC236}">
                <a16:creationId xmlns:a16="http://schemas.microsoft.com/office/drawing/2014/main" id="{3D233050-E665-457C-ABE3-C0D56EFF7419}"/>
              </a:ext>
            </a:extLst>
          </p:cNvPr>
          <p:cNvSpPr txBox="1"/>
          <p:nvPr/>
        </p:nvSpPr>
        <p:spPr>
          <a:xfrm>
            <a:off x="10961275" y="1837004"/>
            <a:ext cx="1107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</a:rPr>
              <a:t>ZUM KUNDEN</a:t>
            </a:r>
          </a:p>
        </p:txBody>
      </p:sp>
      <p:sp>
        <p:nvSpPr>
          <p:cNvPr id="42" name="TextBox 17">
            <a:extLst>
              <a:ext uri="{FF2B5EF4-FFF2-40B4-BE49-F238E27FC236}">
                <a16:creationId xmlns:a16="http://schemas.microsoft.com/office/drawing/2014/main" id="{D4C9F568-06D0-4F68-8FE7-48FA8F6C6405}"/>
              </a:ext>
            </a:extLst>
          </p:cNvPr>
          <p:cNvSpPr txBox="1"/>
          <p:nvPr/>
        </p:nvSpPr>
        <p:spPr>
          <a:xfrm>
            <a:off x="122770" y="1837004"/>
            <a:ext cx="131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</a:rPr>
              <a:t>VOM </a:t>
            </a:r>
          </a:p>
          <a:p>
            <a:r>
              <a:rPr lang="en-GB" sz="1400">
                <a:solidFill>
                  <a:schemeClr val="accent1"/>
                </a:solidFill>
              </a:rPr>
              <a:t>INTERESSENT</a:t>
            </a:r>
          </a:p>
        </p:txBody>
      </p:sp>
      <p:pic>
        <p:nvPicPr>
          <p:cNvPr id="11" name="Picture 10">
            <a:hlinkClick r:id="rId13"/>
            <a:extLst>
              <a:ext uri="{FF2B5EF4-FFF2-40B4-BE49-F238E27FC236}">
                <a16:creationId xmlns:a16="http://schemas.microsoft.com/office/drawing/2014/main" id="{AE36429B-C6D0-EE46-9291-2FF0792883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97" y="2662840"/>
            <a:ext cx="360000" cy="36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7CBA6A-271F-EC44-AD37-B6D6BD72813A}"/>
              </a:ext>
            </a:extLst>
          </p:cNvPr>
          <p:cNvSpPr txBox="1"/>
          <p:nvPr/>
        </p:nvSpPr>
        <p:spPr>
          <a:xfrm>
            <a:off x="4539186" y="1837004"/>
            <a:ext cx="110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accent1"/>
                </a:solidFill>
              </a:rPr>
              <a:t>PLANEN &amp; VERKAUFEN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AAC4F8-8D68-2045-BBB7-3DCA862AF8C6}"/>
              </a:ext>
            </a:extLst>
          </p:cNvPr>
          <p:cNvSpPr txBox="1"/>
          <p:nvPr/>
        </p:nvSpPr>
        <p:spPr>
          <a:xfrm>
            <a:off x="4539186" y="2603322"/>
            <a:ext cx="1729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>
                <a:solidFill>
                  <a:schemeClr val="tx2"/>
                </a:solidFill>
              </a:rPr>
              <a:t>Winner </a:t>
            </a:r>
            <a:r>
              <a:rPr lang="de-DE" sz="1100" b="1" i="1">
                <a:solidFill>
                  <a:schemeClr val="tx2"/>
                </a:solidFill>
              </a:rPr>
              <a:t>Flex</a:t>
            </a:r>
          </a:p>
          <a:p>
            <a:r>
              <a:rPr lang="de-DE" sz="1100">
                <a:solidFill>
                  <a:schemeClr val="tx2"/>
                </a:solidFill>
              </a:rPr>
              <a:t>Küchenplanungssoftware zum Planen, Präsentieren, Verkaufen und Bestellen.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A63E487-7562-4F1E-9881-AB6EE9604BAD}"/>
              </a:ext>
            </a:extLst>
          </p:cNvPr>
          <p:cNvGrpSpPr/>
          <p:nvPr/>
        </p:nvGrpSpPr>
        <p:grpSpPr>
          <a:xfrm>
            <a:off x="4147797" y="3517007"/>
            <a:ext cx="2066725" cy="600164"/>
            <a:chOff x="4147797" y="4602857"/>
            <a:chExt cx="2066725" cy="600164"/>
          </a:xfrm>
        </p:grpSpPr>
        <p:pic>
          <p:nvPicPr>
            <p:cNvPr id="7" name="Picture 2" descr="RoomSurvey">
              <a:extLst>
                <a:ext uri="{FF2B5EF4-FFF2-40B4-BE49-F238E27FC236}">
                  <a16:creationId xmlns:a16="http://schemas.microsoft.com/office/drawing/2014/main" id="{994ECE27-1530-3269-F3D6-E50E630A1B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7797" y="4664969"/>
              <a:ext cx="364791" cy="354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37">
              <a:extLst>
                <a:ext uri="{FF2B5EF4-FFF2-40B4-BE49-F238E27FC236}">
                  <a16:creationId xmlns:a16="http://schemas.microsoft.com/office/drawing/2014/main" id="{DA092505-5378-5A26-35D8-36AC65BD6C65}"/>
                </a:ext>
              </a:extLst>
            </p:cNvPr>
            <p:cNvSpPr txBox="1"/>
            <p:nvPr/>
          </p:nvSpPr>
          <p:spPr>
            <a:xfrm>
              <a:off x="4539186" y="4602857"/>
              <a:ext cx="1675336" cy="600164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/>
              </a:pPr>
              <a:r>
                <a:rPr lang="en-GB" sz="1100" b="1" dirty="0">
                  <a:solidFill>
                    <a:srgbClr val="214332"/>
                  </a:solidFill>
                  <a:latin typeface="IBM Plex Sans Condensed"/>
                </a:rPr>
                <a:t>Room Survey</a:t>
              </a:r>
              <a:endParaRPr lang="de-DE" dirty="0">
                <a:ea typeface="+mn-ea"/>
                <a:cs typeface="+mn-cs"/>
              </a:endParaRPr>
            </a:p>
            <a:p>
              <a:pPr>
                <a:defRPr/>
              </a:pPr>
              <a:r>
                <a:rPr lang="en-GB" sz="1100" dirty="0" err="1">
                  <a:solidFill>
                    <a:schemeClr val="tx2"/>
                  </a:solidFill>
                </a:rPr>
                <a:t>Aufmaß</a:t>
              </a:r>
              <a:r>
                <a:rPr lang="en-GB" sz="1100" dirty="0">
                  <a:solidFill>
                    <a:schemeClr val="tx2"/>
                  </a:solidFill>
                </a:rPr>
                <a:t>-App für Küche &amp; Bad</a:t>
              </a:r>
              <a:endParaRPr lang="en-GB" dirty="0">
                <a:solidFill>
                  <a:schemeClr val="tx2"/>
                </a:solidFill>
                <a:ea typeface="+mn-ea"/>
                <a:cs typeface="+mn-cs"/>
              </a:endParaRPr>
            </a:p>
          </p:txBody>
        </p:sp>
      </p:grpSp>
      <p:sp>
        <p:nvSpPr>
          <p:cNvPr id="38" name="Footer Placeholder 2">
            <a:extLst>
              <a:ext uri="{FF2B5EF4-FFF2-40B4-BE49-F238E27FC236}">
                <a16:creationId xmlns:a16="http://schemas.microsoft.com/office/drawing/2014/main" id="{0D2D8599-AF32-452B-A521-6958C28B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181" y="274971"/>
            <a:ext cx="1554526" cy="182880"/>
          </a:xfrm>
        </p:spPr>
        <p:txBody>
          <a:bodyPr/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214332"/>
                </a:solidFill>
                <a:latin typeface="IBM Plex Sans Condensed" panose="020B0506050203000203" pitchFamily="34" charset="0"/>
              </a:rPr>
              <a:t>Tag der Küchenneuheiten</a:t>
            </a:r>
            <a:endParaRPr lang="de-DE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4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D69C8-7043-0A45-BFBD-1EBC4A09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Folie </a:t>
            </a:r>
            <a:fld id="{27176C2F-36CD-4E24-9B70-D27E0C363FCB}" type="slidenum">
              <a:rPr lang="en-GB" smtClean="0">
                <a:latin typeface="+mn-lt"/>
              </a:rPr>
              <a:pPr algn="l"/>
              <a:t>3</a:t>
            </a:fld>
            <a:endParaRPr lang="en-GB">
              <a:latin typeface="+mn-lt"/>
            </a:endParaRP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4D50D94-592D-4625-ADA2-D70328C7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181" y="274971"/>
            <a:ext cx="1554526" cy="182880"/>
          </a:xfrm>
        </p:spPr>
        <p:txBody>
          <a:bodyPr/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214332"/>
                </a:solidFill>
                <a:latin typeface="IBM Plex Sans Condensed" panose="020B0506050203000203" pitchFamily="34" charset="0"/>
              </a:rPr>
              <a:t>Tag der Küchenneuheiten</a:t>
            </a:r>
            <a:endParaRPr lang="de-DE" dirty="0">
              <a:effectLst/>
            </a:endParaRPr>
          </a:p>
        </p:txBody>
      </p:sp>
      <p:pic>
        <p:nvPicPr>
          <p:cNvPr id="16" name="Grafik 15" descr="Pfeil mit einer Linie: Gerade Silhouette">
            <a:extLst>
              <a:ext uri="{FF2B5EF4-FFF2-40B4-BE49-F238E27FC236}">
                <a16:creationId xmlns:a16="http://schemas.microsoft.com/office/drawing/2014/main" id="{947FC892-14D5-3D75-74B2-94E757E74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879240" y="2861036"/>
            <a:ext cx="1164323" cy="1164323"/>
          </a:xfrm>
          <a:prstGeom prst="rect">
            <a:avLst/>
          </a:prstGeom>
        </p:spPr>
      </p:pic>
      <p:pic>
        <p:nvPicPr>
          <p:cNvPr id="18" name="Inhaltsplatzhalter 9">
            <a:extLst>
              <a:ext uri="{FF2B5EF4-FFF2-40B4-BE49-F238E27FC236}">
                <a16:creationId xmlns:a16="http://schemas.microsoft.com/office/drawing/2014/main" id="{60D45FB0-0401-6F10-E72E-F6661205E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2478" y="1780700"/>
            <a:ext cx="828880" cy="828880"/>
          </a:xfrm>
          <a:prstGeom prst="rect">
            <a:avLst/>
          </a:prstGeom>
        </p:spPr>
      </p:pic>
      <p:sp>
        <p:nvSpPr>
          <p:cNvPr id="22" name="Titel 1">
            <a:extLst>
              <a:ext uri="{FF2B5EF4-FFF2-40B4-BE49-F238E27FC236}">
                <a16:creationId xmlns:a16="http://schemas.microsoft.com/office/drawing/2014/main" id="{11162FB1-6A1F-BD7B-0791-25E12FE11F19}"/>
              </a:ext>
            </a:extLst>
          </p:cNvPr>
          <p:cNvSpPr txBox="1">
            <a:spLocks/>
          </p:cNvSpPr>
          <p:nvPr/>
        </p:nvSpPr>
        <p:spPr>
          <a:xfrm>
            <a:off x="2291550" y="1696746"/>
            <a:ext cx="2920621" cy="99678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fontAlgn="ctr" latinLnBrk="0" hangingPunct="1">
              <a:lnSpc>
                <a:spcPct val="88000"/>
              </a:lnSpc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Winner Design</a:t>
            </a:r>
          </a:p>
        </p:txBody>
      </p:sp>
      <p:pic>
        <p:nvPicPr>
          <p:cNvPr id="23" name="Inhaltsplatzhalter 9">
            <a:extLst>
              <a:ext uri="{FF2B5EF4-FFF2-40B4-BE49-F238E27FC236}">
                <a16:creationId xmlns:a16="http://schemas.microsoft.com/office/drawing/2014/main" id="{394886A4-3052-33A8-ADE3-AAD0D6C661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2478" y="4558480"/>
            <a:ext cx="828880" cy="828880"/>
          </a:xfrm>
          <a:prstGeom prst="rect">
            <a:avLst/>
          </a:prstGeom>
        </p:spPr>
      </p:pic>
      <p:sp>
        <p:nvSpPr>
          <p:cNvPr id="24" name="Titel 1">
            <a:extLst>
              <a:ext uri="{FF2B5EF4-FFF2-40B4-BE49-F238E27FC236}">
                <a16:creationId xmlns:a16="http://schemas.microsoft.com/office/drawing/2014/main" id="{088959DB-C8D3-E45A-1E48-309CADDE37F9}"/>
              </a:ext>
            </a:extLst>
          </p:cNvPr>
          <p:cNvSpPr txBox="1">
            <a:spLocks/>
          </p:cNvSpPr>
          <p:nvPr/>
        </p:nvSpPr>
        <p:spPr>
          <a:xfrm>
            <a:off x="2291550" y="4474526"/>
            <a:ext cx="2920621" cy="996788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914400" rtl="0" eaLnBrk="1" fontAlgn="ctr" latinLnBrk="0" hangingPunct="1">
              <a:lnSpc>
                <a:spcPct val="88000"/>
              </a:lnSpc>
              <a:spcBef>
                <a:spcPct val="0"/>
              </a:spcBef>
              <a:buNone/>
              <a:defRPr sz="36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solidFill>
                  <a:schemeClr val="tx1"/>
                </a:solidFill>
              </a:rPr>
              <a:t>Winner </a:t>
            </a:r>
            <a:r>
              <a:rPr lang="en-US" i="1">
                <a:solidFill>
                  <a:schemeClr val="tx1"/>
                </a:solidFill>
              </a:rPr>
              <a:t>Flex</a:t>
            </a:r>
          </a:p>
        </p:txBody>
      </p:sp>
      <p:pic>
        <p:nvPicPr>
          <p:cNvPr id="25" name="Grafik 24" descr="Synchronisierende Cloud Silhouette">
            <a:extLst>
              <a:ext uri="{FF2B5EF4-FFF2-40B4-BE49-F238E27FC236}">
                <a16:creationId xmlns:a16="http://schemas.microsoft.com/office/drawing/2014/main" id="{859C82D2-347E-450E-72A5-DBAD8DE326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46585" y="2785552"/>
            <a:ext cx="1515068" cy="1515068"/>
          </a:xfrm>
          <a:prstGeom prst="rect">
            <a:avLst/>
          </a:prstGeom>
        </p:spPr>
      </p:pic>
      <p:pic>
        <p:nvPicPr>
          <p:cNvPr id="26" name="Grafik 25" descr="Pfeil mit einer Linie: Gerade Silhouette">
            <a:extLst>
              <a:ext uri="{FF2B5EF4-FFF2-40B4-BE49-F238E27FC236}">
                <a16:creationId xmlns:a16="http://schemas.microsoft.com/office/drawing/2014/main" id="{A6AD9A24-86C2-ECB7-188B-CD8782BF77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3751860" y="2935681"/>
            <a:ext cx="1164323" cy="1164323"/>
          </a:xfrm>
          <a:prstGeom prst="rect">
            <a:avLst/>
          </a:prstGeom>
        </p:spPr>
      </p:pic>
      <p:pic>
        <p:nvPicPr>
          <p:cNvPr id="27" name="Grafik 26" descr="Pfeil mit einer Linie: Gerade Silhouette">
            <a:extLst>
              <a:ext uri="{FF2B5EF4-FFF2-40B4-BE49-F238E27FC236}">
                <a16:creationId xmlns:a16="http://schemas.microsoft.com/office/drawing/2014/main" id="{C51B7BAE-EDCD-FF36-A22A-12AB29DC51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6200000">
            <a:off x="1292054" y="2935681"/>
            <a:ext cx="1164323" cy="1164323"/>
          </a:xfrm>
          <a:prstGeom prst="rect">
            <a:avLst/>
          </a:prstGeom>
        </p:spPr>
      </p:pic>
      <p:pic>
        <p:nvPicPr>
          <p:cNvPr id="28" name="Picture Placeholder 3" descr="A picture containing indoor, ceiling, wall, floor&#10;&#10;Description automatically generated">
            <a:extLst>
              <a:ext uri="{FF2B5EF4-FFF2-40B4-BE49-F238E27FC236}">
                <a16:creationId xmlns:a16="http://schemas.microsoft.com/office/drawing/2014/main" id="{756C2468-A36E-4522-50B5-53A670FE6A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11"/>
          <a:srcRect l="21875" r="21875"/>
          <a:stretch>
            <a:fillRect/>
          </a:stretch>
        </p:blipFill>
        <p:spPr>
          <a:xfrm>
            <a:off x="6096000" y="952361"/>
            <a:ext cx="5494563" cy="549456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67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D69C8-7043-0A45-BFBD-1EBC4A09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Folie </a:t>
            </a:r>
            <a:fld id="{27176C2F-36CD-4E24-9B70-D27E0C363FCB}" type="slidenum">
              <a:rPr lang="en-GB" smtClean="0">
                <a:latin typeface="+mn-lt"/>
              </a:rPr>
              <a:pPr algn="l"/>
              <a:t>4</a:t>
            </a:fld>
            <a:endParaRPr lang="en-GB">
              <a:latin typeface="+mn-lt"/>
            </a:endParaRPr>
          </a:p>
        </p:txBody>
      </p:sp>
      <p:grpSp>
        <p:nvGrpSpPr>
          <p:cNvPr id="19" name="Group 41">
            <a:extLst>
              <a:ext uri="{FF2B5EF4-FFF2-40B4-BE49-F238E27FC236}">
                <a16:creationId xmlns:a16="http://schemas.microsoft.com/office/drawing/2014/main" id="{3FB21B78-4427-4857-8BDC-5A4B12979F78}"/>
              </a:ext>
            </a:extLst>
          </p:cNvPr>
          <p:cNvGrpSpPr>
            <a:grpSpLocks/>
          </p:cNvGrpSpPr>
          <p:nvPr/>
        </p:nvGrpSpPr>
        <p:grpSpPr bwMode="auto">
          <a:xfrm>
            <a:off x="1124872" y="1585005"/>
            <a:ext cx="748406" cy="743977"/>
            <a:chOff x="4627" y="727"/>
            <a:chExt cx="1144" cy="1144"/>
          </a:xfrm>
        </p:grpSpPr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D15309FB-D79E-41AA-90F7-70EAFFD6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" y="727"/>
              <a:ext cx="1145" cy="1145"/>
            </a:xfrm>
            <a:custGeom>
              <a:avLst/>
              <a:gdLst>
                <a:gd name="T0" fmla="*/ 2526 w 5052"/>
                <a:gd name="T1" fmla="*/ 5051 h 5052"/>
                <a:gd name="T2" fmla="*/ 0 w 5052"/>
                <a:gd name="T3" fmla="*/ 5051 h 5052"/>
                <a:gd name="T4" fmla="*/ 0 w 5052"/>
                <a:gd name="T5" fmla="*/ 0 h 5052"/>
                <a:gd name="T6" fmla="*/ 5051 w 5052"/>
                <a:gd name="T7" fmla="*/ 0 h 5052"/>
                <a:gd name="T8" fmla="*/ 5051 w 5052"/>
                <a:gd name="T9" fmla="*/ 5051 h 5052"/>
                <a:gd name="T10" fmla="*/ 2526 w 5052"/>
                <a:gd name="T11" fmla="*/ 5051 h 5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52" h="5052">
                  <a:moveTo>
                    <a:pt x="2526" y="5051"/>
                  </a:moveTo>
                  <a:cubicBezTo>
                    <a:pt x="1684" y="5051"/>
                    <a:pt x="842" y="5051"/>
                    <a:pt x="0" y="5051"/>
                  </a:cubicBezTo>
                  <a:cubicBezTo>
                    <a:pt x="0" y="3367"/>
                    <a:pt x="0" y="1684"/>
                    <a:pt x="0" y="0"/>
                  </a:cubicBezTo>
                  <a:cubicBezTo>
                    <a:pt x="1684" y="0"/>
                    <a:pt x="3367" y="0"/>
                    <a:pt x="5051" y="0"/>
                  </a:cubicBezTo>
                  <a:cubicBezTo>
                    <a:pt x="5051" y="1684"/>
                    <a:pt x="5051" y="3367"/>
                    <a:pt x="5051" y="5051"/>
                  </a:cubicBezTo>
                  <a:cubicBezTo>
                    <a:pt x="4209" y="5051"/>
                    <a:pt x="3367" y="5051"/>
                    <a:pt x="2526" y="5051"/>
                  </a:cubicBezTo>
                </a:path>
              </a:pathLst>
            </a:custGeom>
            <a:solidFill>
              <a:srgbClr val="F3BD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030D573E-95A9-42D4-B33E-41F8EE43B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013"/>
              <a:ext cx="508" cy="500"/>
            </a:xfrm>
            <a:custGeom>
              <a:avLst/>
              <a:gdLst>
                <a:gd name="T0" fmla="*/ 1655 w 2246"/>
                <a:gd name="T1" fmla="*/ 1876 h 2210"/>
                <a:gd name="T2" fmla="*/ 2003 w 2246"/>
                <a:gd name="T3" fmla="*/ 0 h 2210"/>
                <a:gd name="T4" fmla="*/ 2245 w 2246"/>
                <a:gd name="T5" fmla="*/ 0 h 2210"/>
                <a:gd name="T6" fmla="*/ 1793 w 2246"/>
                <a:gd name="T7" fmla="*/ 2209 h 2210"/>
                <a:gd name="T8" fmla="*/ 1525 w 2246"/>
                <a:gd name="T9" fmla="*/ 2209 h 2210"/>
                <a:gd name="T10" fmla="*/ 1126 w 2246"/>
                <a:gd name="T11" fmla="*/ 439 h 2210"/>
                <a:gd name="T12" fmla="*/ 746 w 2246"/>
                <a:gd name="T13" fmla="*/ 2209 h 2210"/>
                <a:gd name="T14" fmla="*/ 481 w 2246"/>
                <a:gd name="T15" fmla="*/ 2209 h 2210"/>
                <a:gd name="T16" fmla="*/ 0 w 2246"/>
                <a:gd name="T17" fmla="*/ 0 h 2210"/>
                <a:gd name="T18" fmla="*/ 245 w 2246"/>
                <a:gd name="T19" fmla="*/ 0 h 2210"/>
                <a:gd name="T20" fmla="*/ 619 w 2246"/>
                <a:gd name="T21" fmla="*/ 1879 h 2210"/>
                <a:gd name="T22" fmla="*/ 1005 w 2246"/>
                <a:gd name="T23" fmla="*/ 0 h 2210"/>
                <a:gd name="T24" fmla="*/ 1249 w 2246"/>
                <a:gd name="T25" fmla="*/ 0 h 2210"/>
                <a:gd name="T26" fmla="*/ 1655 w 2246"/>
                <a:gd name="T27" fmla="*/ 1876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6" h="2210">
                  <a:moveTo>
                    <a:pt x="1655" y="1876"/>
                  </a:moveTo>
                  <a:cubicBezTo>
                    <a:pt x="1771" y="1251"/>
                    <a:pt x="1887" y="625"/>
                    <a:pt x="2003" y="0"/>
                  </a:cubicBezTo>
                  <a:cubicBezTo>
                    <a:pt x="2084" y="0"/>
                    <a:pt x="2165" y="0"/>
                    <a:pt x="2245" y="0"/>
                  </a:cubicBezTo>
                  <a:cubicBezTo>
                    <a:pt x="2095" y="736"/>
                    <a:pt x="1944" y="1473"/>
                    <a:pt x="1793" y="2209"/>
                  </a:cubicBezTo>
                  <a:cubicBezTo>
                    <a:pt x="1704" y="2209"/>
                    <a:pt x="1615" y="2209"/>
                    <a:pt x="1525" y="2209"/>
                  </a:cubicBezTo>
                  <a:cubicBezTo>
                    <a:pt x="1392" y="1619"/>
                    <a:pt x="1259" y="1029"/>
                    <a:pt x="1126" y="439"/>
                  </a:cubicBezTo>
                  <a:cubicBezTo>
                    <a:pt x="999" y="1029"/>
                    <a:pt x="872" y="1619"/>
                    <a:pt x="746" y="2209"/>
                  </a:cubicBezTo>
                  <a:cubicBezTo>
                    <a:pt x="657" y="2209"/>
                    <a:pt x="569" y="2209"/>
                    <a:pt x="481" y="2209"/>
                  </a:cubicBezTo>
                  <a:cubicBezTo>
                    <a:pt x="320" y="1473"/>
                    <a:pt x="160" y="736"/>
                    <a:pt x="0" y="0"/>
                  </a:cubicBezTo>
                  <a:cubicBezTo>
                    <a:pt x="81" y="0"/>
                    <a:pt x="163" y="0"/>
                    <a:pt x="245" y="0"/>
                  </a:cubicBezTo>
                  <a:cubicBezTo>
                    <a:pt x="369" y="626"/>
                    <a:pt x="494" y="1253"/>
                    <a:pt x="619" y="1879"/>
                  </a:cubicBezTo>
                  <a:cubicBezTo>
                    <a:pt x="747" y="1253"/>
                    <a:pt x="876" y="626"/>
                    <a:pt x="1005" y="0"/>
                  </a:cubicBezTo>
                  <a:cubicBezTo>
                    <a:pt x="1086" y="0"/>
                    <a:pt x="1168" y="0"/>
                    <a:pt x="1249" y="0"/>
                  </a:cubicBezTo>
                  <a:cubicBezTo>
                    <a:pt x="1385" y="625"/>
                    <a:pt x="1520" y="1251"/>
                    <a:pt x="1655" y="1876"/>
                  </a:cubicBezTo>
                </a:path>
              </a:pathLst>
            </a:custGeom>
            <a:solidFill>
              <a:srgbClr val="21433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" name="Title 6">
            <a:extLst>
              <a:ext uri="{FF2B5EF4-FFF2-40B4-BE49-F238E27FC236}">
                <a16:creationId xmlns:a16="http://schemas.microsoft.com/office/drawing/2014/main" id="{06F145C2-427E-419C-9F45-679E1503ED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00971" y="2750626"/>
            <a:ext cx="1986043" cy="12571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fontAlgn="ctr" latinLnBrk="0" hangingPunct="1">
              <a:lnSpc>
                <a:spcPct val="91000"/>
              </a:lnSpc>
              <a:spcBef>
                <a:spcPct val="0"/>
              </a:spcBef>
              <a:buNone/>
              <a:defRPr sz="3000" kern="1200" spc="-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9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Winner </a:t>
            </a:r>
            <a:r>
              <a:rPr kumimoji="0" lang="en-GB" sz="3000" b="0" i="1" u="none" strike="noStrike" kern="12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Flex </a:t>
            </a:r>
            <a:br>
              <a:rPr kumimoji="0" lang="en-GB" sz="3000" b="0" i="1" u="none" strike="noStrike" kern="12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000" b="0" i="1" u="none" strike="noStrike" kern="12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Video</a:t>
            </a:r>
            <a:br>
              <a:rPr kumimoji="0" lang="en-GB" sz="3000" b="0" i="1" u="none" strike="noStrike" kern="12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000" b="0" i="1" u="none" strike="noStrike" kern="1200" cap="none" spc="-30" normalizeH="0" baseline="0" noProof="0" dirty="0">
                <a:ln>
                  <a:noFill/>
                </a:ln>
                <a:solidFill>
                  <a:srgbClr val="F6F8F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Video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4D50D94-592D-4625-ADA2-D70328C7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181" y="274971"/>
            <a:ext cx="1554526" cy="182880"/>
          </a:xfrm>
        </p:spPr>
        <p:txBody>
          <a:bodyPr/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kern="1200" dirty="0">
                <a:solidFill>
                  <a:srgbClr val="214332"/>
                </a:solidFill>
                <a:effectLst/>
                <a:latin typeface="IBM Plex Sans Condensed" panose="020B0506050203000203" pitchFamily="34" charset="0"/>
                <a:ea typeface="+mn-ea"/>
                <a:cs typeface="+mn-cs"/>
              </a:rPr>
              <a:t>Tag der Küchenneuheiten</a:t>
            </a:r>
            <a:endParaRPr lang="de-DE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17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indoor, ceiling, wall, floor&#10;&#10;Description automatically generated">
            <a:extLst>
              <a:ext uri="{FF2B5EF4-FFF2-40B4-BE49-F238E27FC236}">
                <a16:creationId xmlns:a16="http://schemas.microsoft.com/office/drawing/2014/main" id="{E1DE53C3-98F3-2E4B-BC3F-9CC6E96E77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1875" r="21875"/>
          <a:stretch>
            <a:fillRect/>
          </a:stretch>
        </p:blipFill>
        <p:spPr/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2E38BA-2A2E-1441-A924-8CBAA650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971" y="2750627"/>
            <a:ext cx="4407986" cy="479036"/>
          </a:xfrm>
        </p:spPr>
        <p:txBody>
          <a:bodyPr/>
          <a:lstStyle/>
          <a:p>
            <a:r>
              <a:rPr lang="en-GB" dirty="0"/>
              <a:t>Winner </a:t>
            </a:r>
            <a:r>
              <a:rPr lang="en-GB" i="1" dirty="0"/>
              <a:t>Flex </a:t>
            </a:r>
            <a:r>
              <a:rPr lang="en-GB" i="1" dirty="0">
                <a:solidFill>
                  <a:srgbClr val="F6F8F5"/>
                </a:solidFill>
              </a:rPr>
              <a:t>Folie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B99CFA-4B35-EE46-AAFE-82E0BC10B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015" y="3373485"/>
            <a:ext cx="4785901" cy="237878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Mobiles Arbeiten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Projekte, Kundendaten, Kataloge und Einstellungen werden über die Azure Cloud synchronisiert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Named</a:t>
            </a:r>
            <a:r>
              <a:rPr lang="de-DE" sz="1600" dirty="0"/>
              <a:t> User Lizenzen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Standortunabhängig auf die Daten zugreifen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Sicherer Zugang, keine Serverinvestition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Verkaufs- und Planungs-Performance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Cloud-Plattform Flex auch über das Web verfügbar</a:t>
            </a:r>
            <a:endParaRPr lang="en-GB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D69C8-7043-0A45-BFBD-1EBC4A09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Folie </a:t>
            </a:r>
            <a:fld id="{27176C2F-36CD-4E24-9B70-D27E0C363FCB}" type="slidenum">
              <a:rPr lang="en-GB" smtClean="0">
                <a:latin typeface="+mn-lt"/>
              </a:rPr>
              <a:pPr algn="l"/>
              <a:t>5</a:t>
            </a:fld>
            <a:endParaRPr lang="en-GB">
              <a:latin typeface="+mn-lt"/>
            </a:endParaRPr>
          </a:p>
        </p:txBody>
      </p:sp>
      <p:grpSp>
        <p:nvGrpSpPr>
          <p:cNvPr id="25" name="Group 41">
            <a:extLst>
              <a:ext uri="{FF2B5EF4-FFF2-40B4-BE49-F238E27FC236}">
                <a16:creationId xmlns:a16="http://schemas.microsoft.com/office/drawing/2014/main" id="{A4A93BAA-41B6-BE47-868E-1063B30018C2}"/>
              </a:ext>
            </a:extLst>
          </p:cNvPr>
          <p:cNvGrpSpPr>
            <a:grpSpLocks/>
          </p:cNvGrpSpPr>
          <p:nvPr/>
        </p:nvGrpSpPr>
        <p:grpSpPr bwMode="auto">
          <a:xfrm>
            <a:off x="1124872" y="1585005"/>
            <a:ext cx="748406" cy="743977"/>
            <a:chOff x="4627" y="727"/>
            <a:chExt cx="1144" cy="1144"/>
          </a:xfrm>
        </p:grpSpPr>
        <p:sp>
          <p:nvSpPr>
            <p:cNvPr id="26" name="Freeform 42">
              <a:extLst>
                <a:ext uri="{FF2B5EF4-FFF2-40B4-BE49-F238E27FC236}">
                  <a16:creationId xmlns:a16="http://schemas.microsoft.com/office/drawing/2014/main" id="{281331D7-43E5-2E45-94F4-D337DBFA6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" y="727"/>
              <a:ext cx="1145" cy="1145"/>
            </a:xfrm>
            <a:custGeom>
              <a:avLst/>
              <a:gdLst>
                <a:gd name="T0" fmla="*/ 2526 w 5052"/>
                <a:gd name="T1" fmla="*/ 5051 h 5052"/>
                <a:gd name="T2" fmla="*/ 0 w 5052"/>
                <a:gd name="T3" fmla="*/ 5051 h 5052"/>
                <a:gd name="T4" fmla="*/ 0 w 5052"/>
                <a:gd name="T5" fmla="*/ 0 h 5052"/>
                <a:gd name="T6" fmla="*/ 5051 w 5052"/>
                <a:gd name="T7" fmla="*/ 0 h 5052"/>
                <a:gd name="T8" fmla="*/ 5051 w 5052"/>
                <a:gd name="T9" fmla="*/ 5051 h 5052"/>
                <a:gd name="T10" fmla="*/ 2526 w 5052"/>
                <a:gd name="T11" fmla="*/ 5051 h 5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52" h="5052">
                  <a:moveTo>
                    <a:pt x="2526" y="5051"/>
                  </a:moveTo>
                  <a:cubicBezTo>
                    <a:pt x="1684" y="5051"/>
                    <a:pt x="842" y="5051"/>
                    <a:pt x="0" y="5051"/>
                  </a:cubicBezTo>
                  <a:cubicBezTo>
                    <a:pt x="0" y="3367"/>
                    <a:pt x="0" y="1684"/>
                    <a:pt x="0" y="0"/>
                  </a:cubicBezTo>
                  <a:cubicBezTo>
                    <a:pt x="1684" y="0"/>
                    <a:pt x="3367" y="0"/>
                    <a:pt x="5051" y="0"/>
                  </a:cubicBezTo>
                  <a:cubicBezTo>
                    <a:pt x="5051" y="1684"/>
                    <a:pt x="5051" y="3367"/>
                    <a:pt x="5051" y="5051"/>
                  </a:cubicBezTo>
                  <a:cubicBezTo>
                    <a:pt x="4209" y="5051"/>
                    <a:pt x="3367" y="5051"/>
                    <a:pt x="2526" y="5051"/>
                  </a:cubicBezTo>
                </a:path>
              </a:pathLst>
            </a:custGeom>
            <a:solidFill>
              <a:srgbClr val="F3BD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Freeform 43">
              <a:extLst>
                <a:ext uri="{FF2B5EF4-FFF2-40B4-BE49-F238E27FC236}">
                  <a16:creationId xmlns:a16="http://schemas.microsoft.com/office/drawing/2014/main" id="{DBEF5CBB-1219-804D-80D3-B7A5F3ED8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013"/>
              <a:ext cx="508" cy="500"/>
            </a:xfrm>
            <a:custGeom>
              <a:avLst/>
              <a:gdLst>
                <a:gd name="T0" fmla="*/ 1655 w 2246"/>
                <a:gd name="T1" fmla="*/ 1876 h 2210"/>
                <a:gd name="T2" fmla="*/ 2003 w 2246"/>
                <a:gd name="T3" fmla="*/ 0 h 2210"/>
                <a:gd name="T4" fmla="*/ 2245 w 2246"/>
                <a:gd name="T5" fmla="*/ 0 h 2210"/>
                <a:gd name="T6" fmla="*/ 1793 w 2246"/>
                <a:gd name="T7" fmla="*/ 2209 h 2210"/>
                <a:gd name="T8" fmla="*/ 1525 w 2246"/>
                <a:gd name="T9" fmla="*/ 2209 h 2210"/>
                <a:gd name="T10" fmla="*/ 1126 w 2246"/>
                <a:gd name="T11" fmla="*/ 439 h 2210"/>
                <a:gd name="T12" fmla="*/ 746 w 2246"/>
                <a:gd name="T13" fmla="*/ 2209 h 2210"/>
                <a:gd name="T14" fmla="*/ 481 w 2246"/>
                <a:gd name="T15" fmla="*/ 2209 h 2210"/>
                <a:gd name="T16" fmla="*/ 0 w 2246"/>
                <a:gd name="T17" fmla="*/ 0 h 2210"/>
                <a:gd name="T18" fmla="*/ 245 w 2246"/>
                <a:gd name="T19" fmla="*/ 0 h 2210"/>
                <a:gd name="T20" fmla="*/ 619 w 2246"/>
                <a:gd name="T21" fmla="*/ 1879 h 2210"/>
                <a:gd name="T22" fmla="*/ 1005 w 2246"/>
                <a:gd name="T23" fmla="*/ 0 h 2210"/>
                <a:gd name="T24" fmla="*/ 1249 w 2246"/>
                <a:gd name="T25" fmla="*/ 0 h 2210"/>
                <a:gd name="T26" fmla="*/ 1655 w 2246"/>
                <a:gd name="T27" fmla="*/ 1876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6" h="2210">
                  <a:moveTo>
                    <a:pt x="1655" y="1876"/>
                  </a:moveTo>
                  <a:cubicBezTo>
                    <a:pt x="1771" y="1251"/>
                    <a:pt x="1887" y="625"/>
                    <a:pt x="2003" y="0"/>
                  </a:cubicBezTo>
                  <a:cubicBezTo>
                    <a:pt x="2084" y="0"/>
                    <a:pt x="2165" y="0"/>
                    <a:pt x="2245" y="0"/>
                  </a:cubicBezTo>
                  <a:cubicBezTo>
                    <a:pt x="2095" y="736"/>
                    <a:pt x="1944" y="1473"/>
                    <a:pt x="1793" y="2209"/>
                  </a:cubicBezTo>
                  <a:cubicBezTo>
                    <a:pt x="1704" y="2209"/>
                    <a:pt x="1615" y="2209"/>
                    <a:pt x="1525" y="2209"/>
                  </a:cubicBezTo>
                  <a:cubicBezTo>
                    <a:pt x="1392" y="1619"/>
                    <a:pt x="1259" y="1029"/>
                    <a:pt x="1126" y="439"/>
                  </a:cubicBezTo>
                  <a:cubicBezTo>
                    <a:pt x="999" y="1029"/>
                    <a:pt x="872" y="1619"/>
                    <a:pt x="746" y="2209"/>
                  </a:cubicBezTo>
                  <a:cubicBezTo>
                    <a:pt x="657" y="2209"/>
                    <a:pt x="569" y="2209"/>
                    <a:pt x="481" y="2209"/>
                  </a:cubicBezTo>
                  <a:cubicBezTo>
                    <a:pt x="320" y="1473"/>
                    <a:pt x="160" y="736"/>
                    <a:pt x="0" y="0"/>
                  </a:cubicBezTo>
                  <a:cubicBezTo>
                    <a:pt x="81" y="0"/>
                    <a:pt x="163" y="0"/>
                    <a:pt x="245" y="0"/>
                  </a:cubicBezTo>
                  <a:cubicBezTo>
                    <a:pt x="369" y="626"/>
                    <a:pt x="494" y="1253"/>
                    <a:pt x="619" y="1879"/>
                  </a:cubicBezTo>
                  <a:cubicBezTo>
                    <a:pt x="747" y="1253"/>
                    <a:pt x="876" y="626"/>
                    <a:pt x="1005" y="0"/>
                  </a:cubicBezTo>
                  <a:cubicBezTo>
                    <a:pt x="1086" y="0"/>
                    <a:pt x="1168" y="0"/>
                    <a:pt x="1249" y="0"/>
                  </a:cubicBezTo>
                  <a:cubicBezTo>
                    <a:pt x="1385" y="625"/>
                    <a:pt x="1520" y="1251"/>
                    <a:pt x="1655" y="1876"/>
                  </a:cubicBezTo>
                </a:path>
              </a:pathLst>
            </a:custGeom>
            <a:solidFill>
              <a:srgbClr val="21433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B4A8C7-9EFE-4C57-991D-0F5BCBB00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181" y="274971"/>
            <a:ext cx="1554526" cy="182880"/>
          </a:xfrm>
        </p:spPr>
        <p:txBody>
          <a:bodyPr/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214332"/>
                </a:solidFill>
                <a:latin typeface="IBM Plex Sans Condensed" panose="020B0506050203000203" pitchFamily="34" charset="0"/>
              </a:rPr>
              <a:t>Tag der Küchenneuheiten</a:t>
            </a:r>
            <a:endParaRPr lang="de-DE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26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D69C8-7043-0A45-BFBD-1EBC4A09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Folie </a:t>
            </a:r>
            <a:fld id="{27176C2F-36CD-4E24-9B70-D27E0C363FCB}" type="slidenum">
              <a:rPr lang="en-GB" smtClean="0">
                <a:latin typeface="+mn-lt"/>
              </a:rPr>
              <a:pPr algn="l"/>
              <a:t>6</a:t>
            </a:fld>
            <a:endParaRPr lang="en-GB">
              <a:latin typeface="+mn-lt"/>
            </a:endParaRPr>
          </a:p>
        </p:txBody>
      </p:sp>
      <p:grpSp>
        <p:nvGrpSpPr>
          <p:cNvPr id="19" name="Group 41">
            <a:extLst>
              <a:ext uri="{FF2B5EF4-FFF2-40B4-BE49-F238E27FC236}">
                <a16:creationId xmlns:a16="http://schemas.microsoft.com/office/drawing/2014/main" id="{3FB21B78-4427-4857-8BDC-5A4B12979F78}"/>
              </a:ext>
            </a:extLst>
          </p:cNvPr>
          <p:cNvGrpSpPr>
            <a:grpSpLocks/>
          </p:cNvGrpSpPr>
          <p:nvPr/>
        </p:nvGrpSpPr>
        <p:grpSpPr bwMode="auto">
          <a:xfrm>
            <a:off x="811203" y="1611638"/>
            <a:ext cx="748406" cy="743977"/>
            <a:chOff x="4627" y="727"/>
            <a:chExt cx="1144" cy="1144"/>
          </a:xfrm>
        </p:grpSpPr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D15309FB-D79E-41AA-90F7-70EAFFD64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7" y="727"/>
              <a:ext cx="1145" cy="1145"/>
            </a:xfrm>
            <a:custGeom>
              <a:avLst/>
              <a:gdLst>
                <a:gd name="T0" fmla="*/ 2526 w 5052"/>
                <a:gd name="T1" fmla="*/ 5051 h 5052"/>
                <a:gd name="T2" fmla="*/ 0 w 5052"/>
                <a:gd name="T3" fmla="*/ 5051 h 5052"/>
                <a:gd name="T4" fmla="*/ 0 w 5052"/>
                <a:gd name="T5" fmla="*/ 0 h 5052"/>
                <a:gd name="T6" fmla="*/ 5051 w 5052"/>
                <a:gd name="T7" fmla="*/ 0 h 5052"/>
                <a:gd name="T8" fmla="*/ 5051 w 5052"/>
                <a:gd name="T9" fmla="*/ 5051 h 5052"/>
                <a:gd name="T10" fmla="*/ 2526 w 5052"/>
                <a:gd name="T11" fmla="*/ 5051 h 5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52" h="5052">
                  <a:moveTo>
                    <a:pt x="2526" y="5051"/>
                  </a:moveTo>
                  <a:cubicBezTo>
                    <a:pt x="1684" y="5051"/>
                    <a:pt x="842" y="5051"/>
                    <a:pt x="0" y="5051"/>
                  </a:cubicBezTo>
                  <a:cubicBezTo>
                    <a:pt x="0" y="3367"/>
                    <a:pt x="0" y="1684"/>
                    <a:pt x="0" y="0"/>
                  </a:cubicBezTo>
                  <a:cubicBezTo>
                    <a:pt x="1684" y="0"/>
                    <a:pt x="3367" y="0"/>
                    <a:pt x="5051" y="0"/>
                  </a:cubicBezTo>
                  <a:cubicBezTo>
                    <a:pt x="5051" y="1684"/>
                    <a:pt x="5051" y="3367"/>
                    <a:pt x="5051" y="5051"/>
                  </a:cubicBezTo>
                  <a:cubicBezTo>
                    <a:pt x="4209" y="5051"/>
                    <a:pt x="3367" y="5051"/>
                    <a:pt x="2526" y="5051"/>
                  </a:cubicBezTo>
                </a:path>
              </a:pathLst>
            </a:custGeom>
            <a:solidFill>
              <a:srgbClr val="F3BD4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030D573E-95A9-42D4-B33E-41F8EE43B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1013"/>
              <a:ext cx="508" cy="500"/>
            </a:xfrm>
            <a:custGeom>
              <a:avLst/>
              <a:gdLst>
                <a:gd name="T0" fmla="*/ 1655 w 2246"/>
                <a:gd name="T1" fmla="*/ 1876 h 2210"/>
                <a:gd name="T2" fmla="*/ 2003 w 2246"/>
                <a:gd name="T3" fmla="*/ 0 h 2210"/>
                <a:gd name="T4" fmla="*/ 2245 w 2246"/>
                <a:gd name="T5" fmla="*/ 0 h 2210"/>
                <a:gd name="T6" fmla="*/ 1793 w 2246"/>
                <a:gd name="T7" fmla="*/ 2209 h 2210"/>
                <a:gd name="T8" fmla="*/ 1525 w 2246"/>
                <a:gd name="T9" fmla="*/ 2209 h 2210"/>
                <a:gd name="T10" fmla="*/ 1126 w 2246"/>
                <a:gd name="T11" fmla="*/ 439 h 2210"/>
                <a:gd name="T12" fmla="*/ 746 w 2246"/>
                <a:gd name="T13" fmla="*/ 2209 h 2210"/>
                <a:gd name="T14" fmla="*/ 481 w 2246"/>
                <a:gd name="T15" fmla="*/ 2209 h 2210"/>
                <a:gd name="T16" fmla="*/ 0 w 2246"/>
                <a:gd name="T17" fmla="*/ 0 h 2210"/>
                <a:gd name="T18" fmla="*/ 245 w 2246"/>
                <a:gd name="T19" fmla="*/ 0 h 2210"/>
                <a:gd name="T20" fmla="*/ 619 w 2246"/>
                <a:gd name="T21" fmla="*/ 1879 h 2210"/>
                <a:gd name="T22" fmla="*/ 1005 w 2246"/>
                <a:gd name="T23" fmla="*/ 0 h 2210"/>
                <a:gd name="T24" fmla="*/ 1249 w 2246"/>
                <a:gd name="T25" fmla="*/ 0 h 2210"/>
                <a:gd name="T26" fmla="*/ 1655 w 2246"/>
                <a:gd name="T27" fmla="*/ 1876 h 2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6" h="2210">
                  <a:moveTo>
                    <a:pt x="1655" y="1876"/>
                  </a:moveTo>
                  <a:cubicBezTo>
                    <a:pt x="1771" y="1251"/>
                    <a:pt x="1887" y="625"/>
                    <a:pt x="2003" y="0"/>
                  </a:cubicBezTo>
                  <a:cubicBezTo>
                    <a:pt x="2084" y="0"/>
                    <a:pt x="2165" y="0"/>
                    <a:pt x="2245" y="0"/>
                  </a:cubicBezTo>
                  <a:cubicBezTo>
                    <a:pt x="2095" y="736"/>
                    <a:pt x="1944" y="1473"/>
                    <a:pt x="1793" y="2209"/>
                  </a:cubicBezTo>
                  <a:cubicBezTo>
                    <a:pt x="1704" y="2209"/>
                    <a:pt x="1615" y="2209"/>
                    <a:pt x="1525" y="2209"/>
                  </a:cubicBezTo>
                  <a:cubicBezTo>
                    <a:pt x="1392" y="1619"/>
                    <a:pt x="1259" y="1029"/>
                    <a:pt x="1126" y="439"/>
                  </a:cubicBezTo>
                  <a:cubicBezTo>
                    <a:pt x="999" y="1029"/>
                    <a:pt x="872" y="1619"/>
                    <a:pt x="746" y="2209"/>
                  </a:cubicBezTo>
                  <a:cubicBezTo>
                    <a:pt x="657" y="2209"/>
                    <a:pt x="569" y="2209"/>
                    <a:pt x="481" y="2209"/>
                  </a:cubicBezTo>
                  <a:cubicBezTo>
                    <a:pt x="320" y="1473"/>
                    <a:pt x="160" y="736"/>
                    <a:pt x="0" y="0"/>
                  </a:cubicBezTo>
                  <a:cubicBezTo>
                    <a:pt x="81" y="0"/>
                    <a:pt x="163" y="0"/>
                    <a:pt x="245" y="0"/>
                  </a:cubicBezTo>
                  <a:cubicBezTo>
                    <a:pt x="369" y="626"/>
                    <a:pt x="494" y="1253"/>
                    <a:pt x="619" y="1879"/>
                  </a:cubicBezTo>
                  <a:cubicBezTo>
                    <a:pt x="747" y="1253"/>
                    <a:pt x="876" y="626"/>
                    <a:pt x="1005" y="0"/>
                  </a:cubicBezTo>
                  <a:cubicBezTo>
                    <a:pt x="1086" y="0"/>
                    <a:pt x="1168" y="0"/>
                    <a:pt x="1249" y="0"/>
                  </a:cubicBezTo>
                  <a:cubicBezTo>
                    <a:pt x="1385" y="625"/>
                    <a:pt x="1520" y="1251"/>
                    <a:pt x="1655" y="1876"/>
                  </a:cubicBezTo>
                </a:path>
              </a:pathLst>
            </a:custGeom>
            <a:solidFill>
              <a:srgbClr val="21433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" name="Title 6">
            <a:extLst>
              <a:ext uri="{FF2B5EF4-FFF2-40B4-BE49-F238E27FC236}">
                <a16:creationId xmlns:a16="http://schemas.microsoft.com/office/drawing/2014/main" id="{06F145C2-427E-419C-9F45-679E1503ED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72357" y="2750626"/>
            <a:ext cx="2450237" cy="12571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fontAlgn="ctr" latinLnBrk="0" hangingPunct="1">
              <a:lnSpc>
                <a:spcPct val="91000"/>
              </a:lnSpc>
              <a:spcBef>
                <a:spcPct val="0"/>
              </a:spcBef>
              <a:buNone/>
              <a:defRPr sz="3000" kern="1200" spc="-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9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Product Navigator</a:t>
            </a:r>
            <a:br>
              <a:rPr lang="en-GB" dirty="0"/>
            </a:br>
            <a:r>
              <a:rPr lang="en-GB" dirty="0"/>
              <a:t>Video</a:t>
            </a:r>
            <a:br>
              <a:rPr kumimoji="0" lang="en-GB" sz="3000" b="0" i="1" u="none" strike="noStrike" kern="1200" cap="none" spc="-3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000" b="0" i="1" u="none" strike="noStrike" kern="1200" cap="none" spc="-30" normalizeH="0" baseline="0" noProof="0" dirty="0">
                <a:ln>
                  <a:noFill/>
                </a:ln>
                <a:solidFill>
                  <a:srgbClr val="F6F8F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Video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4D50D94-592D-4625-ADA2-D70328C7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181" y="274971"/>
            <a:ext cx="1554526" cy="182880"/>
          </a:xfrm>
        </p:spPr>
        <p:txBody>
          <a:bodyPr/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kern="1200" dirty="0">
                <a:solidFill>
                  <a:srgbClr val="214332"/>
                </a:solidFill>
                <a:effectLst/>
                <a:latin typeface="IBM Plex Sans Condensed" panose="020B0506050203000203" pitchFamily="34" charset="0"/>
                <a:ea typeface="+mn-ea"/>
                <a:cs typeface="+mn-cs"/>
              </a:rPr>
              <a:t>Tag der Küchenneuheiten</a:t>
            </a:r>
            <a:endParaRPr lang="de-DE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06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1195651-331F-4EA8-8BBA-E3767BE76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5496867" y="939216"/>
            <a:ext cx="6093697" cy="552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2E38BA-2A2E-1441-A924-8CBAA650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971" y="3270005"/>
            <a:ext cx="4407986" cy="479036"/>
          </a:xfrm>
        </p:spPr>
        <p:txBody>
          <a:bodyPr/>
          <a:lstStyle/>
          <a:p>
            <a:r>
              <a:rPr lang="en-GB"/>
              <a:t>Product Navigator</a:t>
            </a:r>
            <a:endParaRPr lang="en-GB" i="1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B99CFA-4B35-EE46-AAFE-82E0BC10B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015" y="3914809"/>
            <a:ext cx="4388785" cy="213039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Einfache und katalogübergreifende Suche.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Alle Details am POS im Blick.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Anschaulicher Artikelvergleich.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Warenkorbfunktion.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Direkte Übernahme in Winner Design.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Auf allen Geräten und von überall nutzbar.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D69C8-7043-0A45-BFBD-1EBC4A09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Folie </a:t>
            </a:r>
            <a:fld id="{27176C2F-36CD-4E24-9B70-D27E0C363FCB}" type="slidenum">
              <a:rPr lang="en-GB" smtClean="0">
                <a:latin typeface="+mn-lt"/>
              </a:rPr>
              <a:pPr algn="l"/>
              <a:t>7</a:t>
            </a:fld>
            <a:endParaRPr lang="en-GB">
              <a:latin typeface="+mn-lt"/>
            </a:endParaRPr>
          </a:p>
        </p:txBody>
      </p:sp>
      <p:pic>
        <p:nvPicPr>
          <p:cNvPr id="13" name="Picture 12">
            <a:hlinkClick r:id="rId3"/>
            <a:extLst>
              <a:ext uri="{FF2B5EF4-FFF2-40B4-BE49-F238E27FC236}">
                <a16:creationId xmlns:a16="http://schemas.microsoft.com/office/drawing/2014/main" id="{0015ECFB-9C95-804E-8B9C-604CFE778D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20806" y="1585005"/>
            <a:ext cx="743977" cy="743977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996868F-D354-48ED-B87B-6A768FA72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181" y="274971"/>
            <a:ext cx="1554526" cy="182880"/>
          </a:xfrm>
        </p:spPr>
        <p:txBody>
          <a:bodyPr/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214332"/>
                </a:solidFill>
                <a:latin typeface="IBM Plex Sans Condensed" panose="020B0506050203000203" pitchFamily="34" charset="0"/>
              </a:rPr>
              <a:t>Tag der Küchenneuheiten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513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012919-82DE-489C-8B45-B9BD2F45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Folie </a:t>
            </a:r>
            <a:fld id="{27176C2F-36CD-4E24-9B70-D27E0C363FCB}" type="slidenum">
              <a:rPr lang="en-GB" smtClean="0">
                <a:latin typeface="+mn-lt"/>
              </a:rPr>
              <a:pPr algn="l"/>
              <a:t>8</a:t>
            </a:fld>
            <a:endParaRPr lang="en-GB">
              <a:latin typeface="+mn-lt"/>
            </a:endParaRPr>
          </a:p>
        </p:txBody>
      </p:sp>
      <p:pic>
        <p:nvPicPr>
          <p:cNvPr id="3074" name="Picture 2" descr="RoomSurvey">
            <a:extLst>
              <a:ext uri="{FF2B5EF4-FFF2-40B4-BE49-F238E27FC236}">
                <a16:creationId xmlns:a16="http://schemas.microsoft.com/office/drawing/2014/main" id="{9ACE7B22-261C-4470-83D7-865BAA8C1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25" y="1585005"/>
            <a:ext cx="745790" cy="74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6">
            <a:extLst>
              <a:ext uri="{FF2B5EF4-FFF2-40B4-BE49-F238E27FC236}">
                <a16:creationId xmlns:a16="http://schemas.microsoft.com/office/drawing/2014/main" id="{EC4312A9-2189-4D44-94B4-943539EE7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971" y="3270005"/>
            <a:ext cx="4407986" cy="479036"/>
          </a:xfrm>
        </p:spPr>
        <p:txBody>
          <a:bodyPr/>
          <a:lstStyle/>
          <a:p>
            <a:r>
              <a:rPr lang="en-GB" dirty="0"/>
              <a:t>Room Survey</a:t>
            </a:r>
            <a:endParaRPr lang="en-GB" i="1" dirty="0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E915CE6C-138F-4E25-BF0E-7B6B7C7C8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015" y="3914808"/>
            <a:ext cx="4785901" cy="237878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Mit Room Survey in wenigen einfachen Schritten das perfekte Aufmaß erstellen.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In Verbindung mit Bluetooth Lasermessgeräten.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Grundriss direkt in Winner Flex übermitteln.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Zeit einsparen &amp; Fehler vermeiden.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2849AC94-6757-4F94-BB6B-F63FC90A95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9CE1D35C-A8CE-4161-BF3E-75333986B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567" y="1709486"/>
            <a:ext cx="5525288" cy="3873790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38FFAC-0210-42A3-9F0A-621A2654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181" y="274971"/>
            <a:ext cx="1554526" cy="182880"/>
          </a:xfrm>
        </p:spPr>
        <p:txBody>
          <a:bodyPr/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214332"/>
                </a:solidFill>
                <a:latin typeface="IBM Plex Sans Condensed" panose="020B0506050203000203" pitchFamily="34" charset="0"/>
              </a:rPr>
              <a:t>Tag der Küchenneuheiten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60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7C65166-2622-B642-A692-DD187FA656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/>
          <a:stretch/>
        </p:blipFill>
        <p:spPr>
          <a:xfrm>
            <a:off x="6096000" y="952361"/>
            <a:ext cx="5494563" cy="5494564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02E38BA-2A2E-1441-A924-8CBAA650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971" y="3270005"/>
            <a:ext cx="4407986" cy="479036"/>
          </a:xfrm>
        </p:spPr>
        <p:txBody>
          <a:bodyPr/>
          <a:lstStyle/>
          <a:p>
            <a:r>
              <a:rPr lang="en-GB" dirty="0"/>
              <a:t>Showcase 360 </a:t>
            </a:r>
            <a:r>
              <a:rPr lang="en-GB" dirty="0">
                <a:solidFill>
                  <a:srgbClr val="F6F8F5"/>
                </a:solidFill>
              </a:rPr>
              <a:t>Küche</a:t>
            </a:r>
            <a:endParaRPr lang="en-GB" i="1" dirty="0">
              <a:solidFill>
                <a:srgbClr val="F6F8F5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8B99CFA-4B35-EE46-AAFE-82E0BC10B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015" y="3914809"/>
            <a:ext cx="4388785" cy="213039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Virtuelle Ausstellung (VR) zur Präsentation von Küchenplanungen.</a:t>
            </a: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Inspiration für Ihre Kunden.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Einfaches Einbinden auf Ihre Webseite.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Direkte Kontaktaufnahme zu Ihnen möglich.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D69C8-7043-0A45-BFBD-1EBC4A09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en-GB">
                <a:latin typeface="+mn-lt"/>
              </a:rPr>
              <a:t>Folie </a:t>
            </a:r>
            <a:fld id="{27176C2F-36CD-4E24-9B70-D27E0C363FCB}" type="slidenum">
              <a:rPr lang="en-GB" smtClean="0">
                <a:latin typeface="+mn-lt"/>
              </a:rPr>
              <a:pPr algn="l"/>
              <a:t>9</a:t>
            </a:fld>
            <a:endParaRPr lang="en-GB">
              <a:latin typeface="+mn-lt"/>
            </a:endParaRPr>
          </a:p>
        </p:txBody>
      </p:sp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0015ECFB-9C95-804E-8B9C-604CFE778DB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20806" y="1585005"/>
            <a:ext cx="743977" cy="743977"/>
          </a:xfrm>
          <a:prstGeom prst="rect">
            <a:avLst/>
          </a:prstGeom>
        </p:spPr>
      </p:pic>
      <p:pic>
        <p:nvPicPr>
          <p:cNvPr id="3" name="Grafik 2">
            <a:hlinkClick r:id="rId7"/>
            <a:extLst>
              <a:ext uri="{FF2B5EF4-FFF2-40B4-BE49-F238E27FC236}">
                <a16:creationId xmlns:a16="http://schemas.microsoft.com/office/drawing/2014/main" id="{BCCA0F17-BA20-4782-B192-AE20D01BE76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>
          <a:xfrm>
            <a:off x="6326678" y="4705153"/>
            <a:ext cx="1492271" cy="1492271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C6FFCD0-1B30-42B1-8C0D-7DBACBBF8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8181" y="274971"/>
            <a:ext cx="1554526" cy="182880"/>
          </a:xfrm>
        </p:spPr>
        <p:txBody>
          <a:bodyPr/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de-DE" dirty="0">
                <a:solidFill>
                  <a:srgbClr val="214332"/>
                </a:solidFill>
                <a:latin typeface="IBM Plex Sans Condensed" panose="020B0506050203000203" pitchFamily="34" charset="0"/>
              </a:rPr>
              <a:t>Tag der Küchenneuheiten</a:t>
            </a:r>
            <a:endParaRPr lang="de-DE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3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07E43CA0-A995-4E6C-9672-19E7FE1304B7}"/>
  <p:tag name="ISPRING_RESOURCE_FOLDER" val="C:\Users\willip\OneDrive - Compusoft AS\Desktop\2022er CS Präsentation\"/>
  <p:tag name="ISPRING_PRESENTATION_PATH" val="C:\Users\willip\OneDrive - Compusoft AS\Desktop\2022er CS Präsentation.pptx"/>
  <p:tag name="ISPRING_PROJECT_VERSION" val="9.3"/>
  <p:tag name="ISPRING_PROJECT_FOLDER_UPDATED" val="1"/>
  <p:tag name="ISPRING_PRESENTATION_TITLE" val="2022er CS Präsentation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D3F52E-2247-40B0-AA1C-5B7A5E77FA5D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461367-19EF-4398-AB7D-911C2D80F598}:27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2FADBD-C59E-4963-81C2-2E5133454FA0}:30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2FADBD-C59E-4963-81C2-2E5133454FA0}:30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2FADBD-C59E-4963-81C2-2E5133454FA0}:30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2FADBD-C59E-4963-81C2-2E5133454FA0}:30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C7ED60-0119-427A-999A-52B9A589EC74}:3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6431A21-4972-4B6F-87A8-2E93E7CDC2D0}:327"/>
</p:tagLst>
</file>

<file path=ppt/theme/theme1.xml><?xml version="1.0" encoding="utf-8"?>
<a:theme xmlns:a="http://schemas.openxmlformats.org/drawingml/2006/main" name="Office Theme">
  <a:themeElements>
    <a:clrScheme name="Compusoft Colors 3">
      <a:dk1>
        <a:srgbClr val="214332"/>
      </a:dk1>
      <a:lt1>
        <a:sysClr val="window" lastClr="FFFFFF"/>
      </a:lt1>
      <a:dk2>
        <a:srgbClr val="214332"/>
      </a:dk2>
      <a:lt2>
        <a:srgbClr val="E4EAD1"/>
      </a:lt2>
      <a:accent1>
        <a:srgbClr val="009B3A"/>
      </a:accent1>
      <a:accent2>
        <a:srgbClr val="BAC696"/>
      </a:accent2>
      <a:accent3>
        <a:srgbClr val="C5858F"/>
      </a:accent3>
      <a:accent4>
        <a:srgbClr val="7090B7"/>
      </a:accent4>
      <a:accent5>
        <a:srgbClr val="F7D6A5"/>
      </a:accent5>
      <a:accent6>
        <a:srgbClr val="A2A4A3"/>
      </a:accent6>
      <a:hlink>
        <a:srgbClr val="7090B7"/>
      </a:hlink>
      <a:folHlink>
        <a:srgbClr val="A2A4A3"/>
      </a:folHlink>
    </a:clrScheme>
    <a:fontScheme name="Compusoft Fonts 2">
      <a:majorFont>
        <a:latin typeface="IBM Plex Sans Condensed Light"/>
        <a:ea typeface=""/>
        <a:cs typeface=""/>
      </a:majorFont>
      <a:minorFont>
        <a:latin typeface="IBM Plex Sans Condensed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.potx" id="{9EB66CEE-2C90-46F3-ACEC-0A6B47486555}" vid="{5D7B9684-7AD3-41BF-91B5-7E0D74015B7A}"/>
    </a:ext>
  </a:extLst>
</a:theme>
</file>

<file path=ppt/theme/theme2.xml><?xml version="1.0" encoding="utf-8"?>
<a:theme xmlns:a="http://schemas.openxmlformats.org/drawingml/2006/main" name="Office Theme">
  <a:themeElements>
    <a:clrScheme name="Compusoft Colors 3">
      <a:dk1>
        <a:srgbClr val="214332"/>
      </a:dk1>
      <a:lt1>
        <a:sysClr val="window" lastClr="FFFFFF"/>
      </a:lt1>
      <a:dk2>
        <a:srgbClr val="214332"/>
      </a:dk2>
      <a:lt2>
        <a:srgbClr val="E4EAD1"/>
      </a:lt2>
      <a:accent1>
        <a:srgbClr val="009B3A"/>
      </a:accent1>
      <a:accent2>
        <a:srgbClr val="BAC696"/>
      </a:accent2>
      <a:accent3>
        <a:srgbClr val="C5858F"/>
      </a:accent3>
      <a:accent4>
        <a:srgbClr val="7090B7"/>
      </a:accent4>
      <a:accent5>
        <a:srgbClr val="F7D6A5"/>
      </a:accent5>
      <a:accent6>
        <a:srgbClr val="A2A4A3"/>
      </a:accent6>
      <a:hlink>
        <a:srgbClr val="7090B7"/>
      </a:hlink>
      <a:folHlink>
        <a:srgbClr val="A2A4A3"/>
      </a:folHlink>
    </a:clrScheme>
    <a:fontScheme name="Compusoft Fonts 2">
      <a:majorFont>
        <a:latin typeface="IBM Plex Sans Condensed Light"/>
        <a:ea typeface=""/>
        <a:cs typeface=""/>
      </a:majorFont>
      <a:minorFont>
        <a:latin typeface="IBM Plex Sans Condensed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ompusoft Colors 3">
      <a:dk1>
        <a:srgbClr val="214332"/>
      </a:dk1>
      <a:lt1>
        <a:sysClr val="window" lastClr="FFFFFF"/>
      </a:lt1>
      <a:dk2>
        <a:srgbClr val="214332"/>
      </a:dk2>
      <a:lt2>
        <a:srgbClr val="E4EAD1"/>
      </a:lt2>
      <a:accent1>
        <a:srgbClr val="009B3A"/>
      </a:accent1>
      <a:accent2>
        <a:srgbClr val="BAC696"/>
      </a:accent2>
      <a:accent3>
        <a:srgbClr val="C5858F"/>
      </a:accent3>
      <a:accent4>
        <a:srgbClr val="7090B7"/>
      </a:accent4>
      <a:accent5>
        <a:srgbClr val="F7D6A5"/>
      </a:accent5>
      <a:accent6>
        <a:srgbClr val="A2A4A3"/>
      </a:accent6>
      <a:hlink>
        <a:srgbClr val="7090B7"/>
      </a:hlink>
      <a:folHlink>
        <a:srgbClr val="A2A4A3"/>
      </a:folHlink>
    </a:clrScheme>
    <a:fontScheme name="Compusoft Fonts 2">
      <a:majorFont>
        <a:latin typeface="IBM Plex Sans Condensed Light"/>
        <a:ea typeface=""/>
        <a:cs typeface=""/>
      </a:majorFont>
      <a:minorFont>
        <a:latin typeface="IBM Plex Sans Condensed"/>
        <a:ea typeface=""/>
        <a:cs typeface=""/>
      </a:minorFont>
    </a:fontScheme>
    <a:fmtScheme name="Flat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>
            <a:shade val="65000"/>
          </a:schemeClr>
        </a:solidFill>
      </a:fillStyleLst>
      <a:lnStyleLst>
        <a:ln w="3175" cap="flat" cmpd="sng" algn="ctr">
          <a:solidFill>
            <a:schemeClr val="phClr">
              <a:shade val="65000"/>
            </a:schemeClr>
          </a:solidFill>
          <a:prstDash val="solid"/>
        </a:ln>
        <a:ln w="3175" cap="flat" cmpd="sng" algn="ctr">
          <a:solidFill>
            <a:schemeClr val="phClr"/>
          </a:solidFill>
          <a:prstDash val="solid"/>
        </a:ln>
        <a:ln w="0" cap="flat" cmpd="sng" algn="ctr">
          <a:noFill/>
        </a:ln>
      </a:lnStyleLst>
      <a:effectStyleLst>
        <a:effectStyle>
          <a:effectLst>
            <a:blur/>
          </a:effectLst>
        </a:effectStyle>
        <a:effectStyle>
          <a:effectLst>
            <a:blur/>
          </a:effectLst>
        </a:effectStyle>
        <a:effectStyle>
          <a:effectLst>
            <a:fillOverlay blend="darken">
              <a:solidFill>
                <a:schemeClr val="phClr">
                  <a:shade val="30000"/>
                </a:schemeClr>
              </a:solidFill>
            </a:fillOverlay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c5351c6-9b95-4ca7-b243-7441054fb019">
      <UserInfo>
        <DisplayName>Terje Lundberg</DisplayName>
        <AccountId>15</AccountId>
        <AccountType/>
      </UserInfo>
      <UserInfo>
        <DisplayName>Gordon Bartels</DisplayName>
        <AccountId>23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E00CEAF9CD38A4386CEEF3DD183C44E" ma:contentTypeVersion="12" ma:contentTypeDescription="Opprett et nytt dokument." ma:contentTypeScope="" ma:versionID="6fecf4b2fd67d08760aea6214846cb9d">
  <xsd:schema xmlns:xsd="http://www.w3.org/2001/XMLSchema" xmlns:xs="http://www.w3.org/2001/XMLSchema" xmlns:p="http://schemas.microsoft.com/office/2006/metadata/properties" xmlns:ns2="4fb143d5-8dc9-4330-a91a-16e4d109885f" xmlns:ns3="ac5351c6-9b95-4ca7-b243-7441054fb019" targetNamespace="http://schemas.microsoft.com/office/2006/metadata/properties" ma:root="true" ma:fieldsID="f68e7196b2e1229ab7787899b68f6e0f" ns2:_="" ns3:_="">
    <xsd:import namespace="4fb143d5-8dc9-4330-a91a-16e4d109885f"/>
    <xsd:import namespace="ac5351c6-9b95-4ca7-b243-7441054fb0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143d5-8dc9-4330-a91a-16e4d10988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351c6-9b95-4ca7-b243-7441054fb01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911D7E-1193-446B-A323-DFAD44B789BF}">
  <ds:schemaRefs>
    <ds:schemaRef ds:uri="http://schemas.microsoft.com/office/2006/metadata/properties"/>
    <ds:schemaRef ds:uri="4fb143d5-8dc9-4330-a91a-16e4d109885f"/>
    <ds:schemaRef ds:uri="http://www.w3.org/XML/1998/namespace"/>
    <ds:schemaRef ds:uri="http://purl.org/dc/dcmitype/"/>
    <ds:schemaRef ds:uri="ac5351c6-9b95-4ca7-b243-7441054fb019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4030BEA-0340-4525-A88B-B2CD560ECE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A7A64A-1F19-4960-8D58-94812F2C9307}">
  <ds:schemaRefs>
    <ds:schemaRef ds:uri="4fb143d5-8dc9-4330-a91a-16e4d109885f"/>
    <ds:schemaRef ds:uri="ac5351c6-9b95-4ca7-b243-7441054fb0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Compusoft Template</Template>
  <TotalTime>0</TotalTime>
  <Words>408</Words>
  <Application>Microsoft Office PowerPoint</Application>
  <PresentationFormat>Breitbild</PresentationFormat>
  <Paragraphs>95</Paragraphs>
  <Slides>11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IBM Plex Sans Condensed</vt:lpstr>
      <vt:lpstr>IBM Plex Sans Condensed ExtraLi</vt:lpstr>
      <vt:lpstr>IBM Plex Sans Condensed Light</vt:lpstr>
      <vt:lpstr>Office Theme</vt:lpstr>
      <vt:lpstr>Compusoft am Tag der Küchenneuheiten</vt:lpstr>
      <vt:lpstr>Die integrierten Compusoft Produkte Küche</vt:lpstr>
      <vt:lpstr>PowerPoint-Präsentation</vt:lpstr>
      <vt:lpstr>Winner Flex  Video Video</vt:lpstr>
      <vt:lpstr>Winner Flex Folie</vt:lpstr>
      <vt:lpstr>Product Navigator Video Video</vt:lpstr>
      <vt:lpstr>Product Navigator</vt:lpstr>
      <vt:lpstr>Room Survey</vt:lpstr>
      <vt:lpstr>Showcase 360 Küche</vt:lpstr>
      <vt:lpstr>Design@Web Küche</vt:lpstr>
      <vt:lpstr>Besuchen Sie uns auf dem Marktplatz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2022er CS Präsentation</dc:title>
  <dc:subject/>
  <dc:creator>John Korchok</dc:creator>
  <cp:keywords/>
  <dc:description>Version 2.00_x000d_
Job 1638_x000d_
May 27, 2021</dc:description>
  <cp:lastModifiedBy>Benjamin Zürcher</cp:lastModifiedBy>
  <cp:revision>3</cp:revision>
  <cp:lastPrinted>2021-05-27T17:46:52Z</cp:lastPrinted>
  <dcterms:created xsi:type="dcterms:W3CDTF">2019-02-20T16:51:59Z</dcterms:created>
  <dcterms:modified xsi:type="dcterms:W3CDTF">2022-05-04T21:40:20Z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0x0101002E00CEAF9CD38A4386CEEF3DD183C44E</vt:lpwstr>
  </property>
  <property fmtid="{D5CDD505-2E9C-101B-9397-08002B2CF9AE}" pid="3" name="ClassificationContentMarkingHeaderLocations">
    <vt:lpwstr>Office Theme:9</vt:lpwstr>
  </property>
  <property fmtid="{D5CDD505-2E9C-101B-9397-08002B2CF9AE}" pid="4" name="ClassificationContentMarkingHeaderText">
    <vt:lpwstr>This document is classified as Compusoft Internal, and it’s content is only intended for Compusoft employees</vt:lpwstr>
  </property>
  <property fmtid="{D5CDD505-2E9C-101B-9397-08002B2CF9AE}" pid="5" name="MSIP_Label_3873397f-9b22-4b40-8a03-91f03f878f79_Enabled">
    <vt:lpwstr>true</vt:lpwstr>
  </property>
  <property fmtid="{D5CDD505-2E9C-101B-9397-08002B2CF9AE}" pid="6" name="MSIP_Label_3873397f-9b22-4b40-8a03-91f03f878f79_SetDate">
    <vt:lpwstr>2022-04-12T14:59:25Z</vt:lpwstr>
  </property>
  <property fmtid="{D5CDD505-2E9C-101B-9397-08002B2CF9AE}" pid="7" name="MSIP_Label_3873397f-9b22-4b40-8a03-91f03f878f79_Method">
    <vt:lpwstr>Privileged</vt:lpwstr>
  </property>
  <property fmtid="{D5CDD505-2E9C-101B-9397-08002B2CF9AE}" pid="8" name="MSIP_Label_3873397f-9b22-4b40-8a03-91f03f878f79_Name">
    <vt:lpwstr>OPEN</vt:lpwstr>
  </property>
  <property fmtid="{D5CDD505-2E9C-101B-9397-08002B2CF9AE}" pid="9" name="MSIP_Label_3873397f-9b22-4b40-8a03-91f03f878f79_SiteId">
    <vt:lpwstr>0544d546-3c2d-43c8-b393-3926466d2b6a</vt:lpwstr>
  </property>
  <property fmtid="{D5CDD505-2E9C-101B-9397-08002B2CF9AE}" pid="10" name="MSIP_Label_3873397f-9b22-4b40-8a03-91f03f878f79_ActionId">
    <vt:lpwstr>ab752577-408a-4f5f-8a85-19328b82b24f</vt:lpwstr>
  </property>
  <property fmtid="{D5CDD505-2E9C-101B-9397-08002B2CF9AE}" pid="11" name="MSIP_Label_3873397f-9b22-4b40-8a03-91f03f878f79_ContentBits">
    <vt:lpwstr>0</vt:lpwstr>
  </property>
</Properties>
</file>