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1"/>
    <p:sldMasterId id="2147483648" r:id="rId2"/>
    <p:sldMasterId id="2147483719" r:id="rId3"/>
  </p:sldMasterIdLst>
  <p:notesMasterIdLst>
    <p:notesMasterId r:id="rId30"/>
  </p:notesMasterIdLst>
  <p:handoutMasterIdLst>
    <p:handoutMasterId r:id="rId31"/>
  </p:handoutMasterIdLst>
  <p:sldIdLst>
    <p:sldId id="960" r:id="rId4"/>
    <p:sldId id="455" r:id="rId5"/>
    <p:sldId id="959" r:id="rId6"/>
    <p:sldId id="419" r:id="rId7"/>
    <p:sldId id="963" r:id="rId8"/>
    <p:sldId id="961" r:id="rId9"/>
    <p:sldId id="964" r:id="rId10"/>
    <p:sldId id="962" r:id="rId11"/>
    <p:sldId id="898" r:id="rId12"/>
    <p:sldId id="939" r:id="rId13"/>
    <p:sldId id="405" r:id="rId14"/>
    <p:sldId id="925" r:id="rId15"/>
    <p:sldId id="955" r:id="rId16"/>
    <p:sldId id="956" r:id="rId17"/>
    <p:sldId id="851" r:id="rId18"/>
    <p:sldId id="965" r:id="rId19"/>
    <p:sldId id="966" r:id="rId20"/>
    <p:sldId id="967" r:id="rId21"/>
    <p:sldId id="968" r:id="rId22"/>
    <p:sldId id="867" r:id="rId23"/>
    <p:sldId id="850" r:id="rId24"/>
    <p:sldId id="957" r:id="rId25"/>
    <p:sldId id="807" r:id="rId26"/>
    <p:sldId id="958" r:id="rId27"/>
    <p:sldId id="555" r:id="rId28"/>
    <p:sldId id="816" r:id="rId29"/>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EDBE03-49F0-7748-253B-8D71B11C2EB3}" name="Bucs Enikö" initials="BE" userId="S::Enikoe.Bucs@peka-system.ch::61d566a4-ecb5-4cf7-aa7c-30af41e52111" providerId="AD"/>
  <p188:author id="{1AE153BA-0DD8-6887-4EFC-7538E2DB6E55}" name="Andrea Rodriguez" initials="san" userId="Andrea Rodriguez"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driguez Andrea" initials="RA" lastIdx="1" clrIdx="0">
    <p:extLst>
      <p:ext uri="{19B8F6BF-5375-455C-9EA6-DF929625EA0E}">
        <p15:presenceInfo xmlns:p15="http://schemas.microsoft.com/office/powerpoint/2012/main" userId="S::Andrea.Rodriguez@peka-system.ch::948e6137-6b76-4e3c-84ad-92f45a526565" providerId="AD"/>
      </p:ext>
    </p:extLst>
  </p:cmAuthor>
  <p:cmAuthor id="2" name="Bucs Enikö" initials="BE" lastIdx="2" clrIdx="1">
    <p:extLst>
      <p:ext uri="{19B8F6BF-5375-455C-9EA6-DF929625EA0E}">
        <p15:presenceInfo xmlns:p15="http://schemas.microsoft.com/office/powerpoint/2012/main" userId="S::Enikoe.Bucs@peka-system.ch::61d566a4-ecb5-4cf7-aa7c-30af41e52111" providerId="AD"/>
      </p:ext>
    </p:extLst>
  </p:cmAuthor>
  <p:cmAuthor id="3" name="Bühlmann Markus" initials="BM" lastIdx="1" clrIdx="2">
    <p:extLst>
      <p:ext uri="{19B8F6BF-5375-455C-9EA6-DF929625EA0E}">
        <p15:presenceInfo xmlns:p15="http://schemas.microsoft.com/office/powerpoint/2012/main" userId="S::Markus.Buehlmann@peka-system.ch::5819428a-c8ff-4da3-90f8-9aa25fc690e1" providerId="AD"/>
      </p:ext>
    </p:extLst>
  </p:cmAuthor>
  <p:cmAuthor id="4" name="Andrea Rodriguez" initials="san" lastIdx="1" clrIdx="3">
    <p:extLst>
      <p:ext uri="{19B8F6BF-5375-455C-9EA6-DF929625EA0E}">
        <p15:presenceInfo xmlns:p15="http://schemas.microsoft.com/office/powerpoint/2012/main" userId="Andrea Rodriguez" providerId="None"/>
      </p:ext>
    </p:extLst>
  </p:cmAuthor>
  <p:cmAuthor id="5" name="Weber Sandra" initials="WS" lastIdx="1" clrIdx="4">
    <p:extLst>
      <p:ext uri="{19B8F6BF-5375-455C-9EA6-DF929625EA0E}">
        <p15:presenceInfo xmlns:p15="http://schemas.microsoft.com/office/powerpoint/2012/main" userId="S::Sandra.Weber@peka-system.ch::11430281-b991-40f4-8f8b-19c0b5c09c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AA9C"/>
    <a:srgbClr val="816F6A"/>
    <a:srgbClr val="000000"/>
    <a:srgbClr val="435262"/>
    <a:srgbClr val="FFFFFF"/>
    <a:srgbClr val="CBD3DB"/>
    <a:srgbClr val="8093A8"/>
    <a:srgbClr val="E0C5AA"/>
    <a:srgbClr val="C55A11"/>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5" autoAdjust="0"/>
    <p:restoredTop sz="87234" autoAdjust="0"/>
  </p:normalViewPr>
  <p:slideViewPr>
    <p:cSldViewPr snapToGrid="0">
      <p:cViewPr>
        <p:scale>
          <a:sx n="75" d="100"/>
          <a:sy n="75" d="100"/>
        </p:scale>
        <p:origin x="2682" y="52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92"/>
    </p:cViewPr>
  </p:sorterViewPr>
  <p:notesViewPr>
    <p:cSldViewPr snapToGrid="0">
      <p:cViewPr varScale="1">
        <p:scale>
          <a:sx n="124" d="100"/>
          <a:sy n="124" d="100"/>
        </p:scale>
        <p:origin x="487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1846EA9-142B-A740-9423-0CF4F90B248C}"/>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umsplatzhalter 2">
            <a:extLst>
              <a:ext uri="{FF2B5EF4-FFF2-40B4-BE49-F238E27FC236}">
                <a16:creationId xmlns:a16="http://schemas.microsoft.com/office/drawing/2014/main" id="{780B24C1-004A-E248-814B-627ADD49E08C}"/>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126A1973-7FCD-B24C-A20B-E31DF26FF82A}" type="datetimeFigureOut">
              <a:rPr lang="en-GB" smtClean="0"/>
              <a:t>10/05/2022</a:t>
            </a:fld>
            <a:endParaRPr lang="en-GB"/>
          </a:p>
        </p:txBody>
      </p:sp>
      <p:sp>
        <p:nvSpPr>
          <p:cNvPr id="4" name="Fußzeilenplatzhalter 3">
            <a:extLst>
              <a:ext uri="{FF2B5EF4-FFF2-40B4-BE49-F238E27FC236}">
                <a16:creationId xmlns:a16="http://schemas.microsoft.com/office/drawing/2014/main" id="{7612F01A-D5D5-2C42-A5BD-9CD6F248BDDB}"/>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Foliennummernplatzhalter 4">
            <a:extLst>
              <a:ext uri="{FF2B5EF4-FFF2-40B4-BE49-F238E27FC236}">
                <a16:creationId xmlns:a16="http://schemas.microsoft.com/office/drawing/2014/main" id="{A2F652B2-3A37-C448-9636-1584C4FFC137}"/>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1121697E-315E-6346-B846-B03C5378623A}" type="slidenum">
              <a:rPr lang="en-GB" smtClean="0"/>
              <a:t>‹Nr.›</a:t>
            </a:fld>
            <a:endParaRPr lang="en-GB"/>
          </a:p>
        </p:txBody>
      </p:sp>
    </p:spTree>
    <p:extLst>
      <p:ext uri="{BB962C8B-B14F-4D97-AF65-F5344CB8AC3E}">
        <p14:creationId xmlns:p14="http://schemas.microsoft.com/office/powerpoint/2010/main" val="26217076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719231D-27B1-462B-AA90-0704B977F7F1}" type="datetimeFigureOut">
              <a:rPr lang="de-CH" smtClean="0"/>
              <a:t>10.05.2022</a:t>
            </a:fld>
            <a:endParaRPr lang="de-CH"/>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e-DE" dirty="0"/>
              <a:t>Mastertextformat bearbeiten</a:t>
            </a:r>
          </a:p>
          <a:p>
            <a:pPr lvl="1"/>
            <a:r>
              <a:rPr lang="de-DE" dirty="0"/>
              <a:t>Zweite Ebene</a:t>
            </a:r>
          </a:p>
        </p:txBody>
      </p:sp>
      <p:sp>
        <p:nvSpPr>
          <p:cNvPr id="6" name="Fußzeilenplatzhalt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14F8C8D6-9564-4784-A566-BB2CEB9829B2}" type="slidenum">
              <a:rPr lang="de-CH" smtClean="0"/>
              <a:t>‹Nr.›</a:t>
            </a:fld>
            <a:endParaRPr lang="de-CH"/>
          </a:p>
        </p:txBody>
      </p:sp>
    </p:spTree>
    <p:extLst>
      <p:ext uri="{BB962C8B-B14F-4D97-AF65-F5344CB8AC3E}">
        <p14:creationId xmlns:p14="http://schemas.microsoft.com/office/powerpoint/2010/main" val="425525286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000" kern="1200">
        <a:solidFill>
          <a:schemeClr val="tx1"/>
        </a:solidFill>
        <a:latin typeface="Arial Nova" panose="020B0504020202020204" pitchFamily="34" charset="0"/>
        <a:ea typeface="+mn-ea"/>
        <a:cs typeface="+mn-cs"/>
      </a:defRPr>
    </a:lvl1pPr>
    <a:lvl2pPr marL="358775" indent="-171450" algn="l" defTabSz="914400" rtl="0" eaLnBrk="1" latinLnBrk="0" hangingPunct="1">
      <a:buFont typeface="Arial" panose="020B0604020202020204" pitchFamily="34" charset="0"/>
      <a:buChar char="•"/>
      <a:defRPr sz="1000" kern="1200">
        <a:solidFill>
          <a:schemeClr val="tx1"/>
        </a:solidFill>
        <a:latin typeface="Arial Nova" panose="020B0504020202020204" pitchFamily="34" charset="0"/>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14F8C8D6-9564-4784-A566-BB2CEB9829B2}" type="slidenum">
              <a:rPr lang="de-CH" smtClean="0"/>
              <a:t>1</a:t>
            </a:fld>
            <a:endParaRPr lang="de-CH"/>
          </a:p>
        </p:txBody>
      </p:sp>
    </p:spTree>
    <p:extLst>
      <p:ext uri="{BB962C8B-B14F-4D97-AF65-F5344CB8AC3E}">
        <p14:creationId xmlns:p14="http://schemas.microsoft.com/office/powerpoint/2010/main" val="2401920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Pleno</a:t>
            </a:r>
            <a:r>
              <a:rPr lang="en-GB" sz="1200" dirty="0"/>
              <a:t> Maxi </a:t>
            </a:r>
            <a:r>
              <a:rPr lang="en-GB" sz="1200" dirty="0" err="1"/>
              <a:t>beeindruckt</a:t>
            </a:r>
            <a:r>
              <a:rPr lang="en-GB" sz="1200" dirty="0"/>
              <a:t> </a:t>
            </a:r>
            <a:r>
              <a:rPr lang="en-GB" sz="1200" dirty="0" err="1"/>
              <a:t>mit</a:t>
            </a:r>
            <a:r>
              <a:rPr lang="en-GB" sz="1200" dirty="0"/>
              <a:t> </a:t>
            </a:r>
            <a:r>
              <a:rPr lang="en-GB" sz="1200" dirty="0" err="1"/>
              <a:t>sehr</a:t>
            </a:r>
            <a:r>
              <a:rPr lang="en-GB" sz="1200" dirty="0"/>
              <a:t> </a:t>
            </a:r>
            <a:r>
              <a:rPr lang="en-GB" sz="1200" dirty="0" err="1"/>
              <a:t>großen</a:t>
            </a:r>
            <a:r>
              <a:rPr lang="en-GB" sz="1200" dirty="0"/>
              <a:t> </a:t>
            </a:r>
            <a:r>
              <a:rPr lang="en-GB" sz="1200" dirty="0" err="1"/>
              <a:t>Tablaren</a:t>
            </a:r>
            <a:r>
              <a:rPr lang="en-GB" sz="1200" dirty="0"/>
              <a:t> und </a:t>
            </a:r>
            <a:r>
              <a:rPr lang="en-GB" sz="1200" dirty="0" err="1"/>
              <a:t>einer</a:t>
            </a:r>
            <a:r>
              <a:rPr lang="en-GB" sz="1200" dirty="0"/>
              <a:t> </a:t>
            </a:r>
            <a:r>
              <a:rPr lang="en-GB" sz="1200" dirty="0" err="1"/>
              <a:t>optimalen</a:t>
            </a:r>
            <a:r>
              <a:rPr lang="en-GB" sz="1200" dirty="0"/>
              <a:t> </a:t>
            </a:r>
            <a:r>
              <a:rPr lang="en-GB" sz="1200" dirty="0" err="1"/>
              <a:t>Nutzung</a:t>
            </a:r>
            <a:r>
              <a:rPr lang="en-GB" sz="1200" dirty="0"/>
              <a:t> des </a:t>
            </a:r>
            <a:r>
              <a:rPr lang="en-GB" sz="1200" dirty="0" err="1"/>
              <a:t>Schrankvolumens</a:t>
            </a:r>
            <a:r>
              <a:rPr lang="en-GB" sz="1200" dirty="0"/>
              <a:t> in </a:t>
            </a:r>
            <a:r>
              <a:rPr lang="en-GB" sz="1200" dirty="0" err="1"/>
              <a:t>Breite</a:t>
            </a:r>
            <a:r>
              <a:rPr lang="en-GB" sz="1200" dirty="0"/>
              <a:t>, </a:t>
            </a:r>
            <a:r>
              <a:rPr lang="en-GB" sz="1200" dirty="0" err="1"/>
              <a:t>Höhe</a:t>
            </a:r>
            <a:r>
              <a:rPr lang="en-GB" sz="1200" dirty="0"/>
              <a:t> und </a:t>
            </a:r>
            <a:r>
              <a:rPr lang="en-GB" sz="1200" dirty="0" err="1"/>
              <a:t>Tiefe</a:t>
            </a:r>
            <a:r>
              <a:rPr lang="en-GB" sz="1200" dirty="0"/>
              <a:t>. Die </a:t>
            </a:r>
            <a:r>
              <a:rPr lang="en-GB" sz="1200" dirty="0" err="1"/>
              <a:t>dünnwandigen</a:t>
            </a:r>
            <a:r>
              <a:rPr lang="en-GB" sz="1200" dirty="0"/>
              <a:t> und </a:t>
            </a:r>
            <a:r>
              <a:rPr lang="en-GB" sz="1200" dirty="0" err="1"/>
              <a:t>höhenverstellbaren</a:t>
            </a:r>
            <a:r>
              <a:rPr lang="en-GB" sz="1200" dirty="0"/>
              <a:t> </a:t>
            </a:r>
            <a:r>
              <a:rPr lang="en-GB" sz="1200" dirty="0" err="1"/>
              <a:t>Metalltablare</a:t>
            </a:r>
            <a:r>
              <a:rPr lang="en-GB" sz="1200" dirty="0"/>
              <a:t> </a:t>
            </a:r>
            <a:r>
              <a:rPr lang="en-GB" sz="1200" dirty="0" err="1"/>
              <a:t>bieten</a:t>
            </a:r>
            <a:r>
              <a:rPr lang="en-GB" sz="1200" dirty="0"/>
              <a:t> </a:t>
            </a:r>
            <a:r>
              <a:rPr lang="en-GB" sz="1200" dirty="0" err="1"/>
              <a:t>zusätzlich</a:t>
            </a:r>
            <a:r>
              <a:rPr lang="en-GB" sz="1200" dirty="0"/>
              <a:t> </a:t>
            </a:r>
            <a:r>
              <a:rPr lang="en-GB" sz="1200" dirty="0" err="1"/>
              <a:t>eine</a:t>
            </a:r>
            <a:r>
              <a:rPr lang="en-GB" sz="1200" dirty="0"/>
              <a:t> </a:t>
            </a:r>
            <a:r>
              <a:rPr lang="en-GB" sz="1200" dirty="0" err="1"/>
              <a:t>hohe</a:t>
            </a:r>
            <a:r>
              <a:rPr lang="en-GB" sz="1200" dirty="0"/>
              <a:t> </a:t>
            </a:r>
            <a:r>
              <a:rPr lang="en-GB" sz="1200" dirty="0" err="1"/>
              <a:t>Flexibilität</a:t>
            </a:r>
            <a:r>
              <a:rPr lang="en-GB" sz="1200" dirty="0"/>
              <a:t> in der Organisation des </a:t>
            </a:r>
            <a:r>
              <a:rPr lang="en-GB" sz="1200" dirty="0" err="1"/>
              <a:t>Stauraumes</a:t>
            </a:r>
            <a:r>
              <a:rPr lang="en-GB" sz="1200" dirty="0"/>
              <a:t>. </a:t>
            </a:r>
          </a:p>
        </p:txBody>
      </p:sp>
      <p:sp>
        <p:nvSpPr>
          <p:cNvPr id="4" name="Foliennummernplatzhalter 3"/>
          <p:cNvSpPr>
            <a:spLocks noGrp="1"/>
          </p:cNvSpPr>
          <p:nvPr>
            <p:ph type="sldNum" sz="quarter" idx="5"/>
          </p:nvPr>
        </p:nvSpPr>
        <p:spPr/>
        <p:txBody>
          <a:bodyPr/>
          <a:lstStyle/>
          <a:p>
            <a:fld id="{14F8C8D6-9564-4784-A566-BB2CEB9829B2}" type="slidenum">
              <a:rPr lang="de-CH" smtClean="0"/>
              <a:t>11</a:t>
            </a:fld>
            <a:endParaRPr lang="de-CH"/>
          </a:p>
        </p:txBody>
      </p:sp>
    </p:spTree>
    <p:extLst>
      <p:ext uri="{BB962C8B-B14F-4D97-AF65-F5344CB8AC3E}">
        <p14:creationId xmlns:p14="http://schemas.microsoft.com/office/powerpoint/2010/main" val="1076950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800" b="0" i="0" kern="1200" dirty="0">
                <a:solidFill>
                  <a:schemeClr val="tx1"/>
                </a:solidFill>
                <a:effectLst/>
                <a:latin typeface="+mn-lt"/>
                <a:ea typeface="+mn-ea"/>
                <a:cs typeface="+mn-cs"/>
              </a:rPr>
              <a:t>Die oberen Tablare sind auf 1/3 Tablare und 2/3 Tablare geteilt. Die kleinen Tablare werden an die </a:t>
            </a:r>
            <a:r>
              <a:rPr lang="de-DE" sz="1800" b="0" i="0" kern="1200" dirty="0" err="1">
                <a:solidFill>
                  <a:schemeClr val="tx1"/>
                </a:solidFill>
                <a:effectLst/>
                <a:latin typeface="+mn-lt"/>
                <a:ea typeface="+mn-ea"/>
                <a:cs typeface="+mn-cs"/>
              </a:rPr>
              <a:t>scharnierte</a:t>
            </a:r>
            <a:r>
              <a:rPr lang="de-DE" sz="1800" b="0" i="0" kern="1200" dirty="0">
                <a:solidFill>
                  <a:schemeClr val="tx1"/>
                </a:solidFill>
                <a:effectLst/>
                <a:latin typeface="+mn-lt"/>
                <a:ea typeface="+mn-ea"/>
                <a:cs typeface="+mn-cs"/>
              </a:rPr>
              <a:t> Türe geschraubt, die 2/3 Tablare auf den Rahmen gehängt. Dadurch ist dieser obere Bereich gut zugänglich und man hat die totale Übersicht, sowohl mit als auch ohne </a:t>
            </a:r>
            <a:r>
              <a:rPr lang="de-DE" sz="1800" b="0" i="0" kern="1200" dirty="0" err="1">
                <a:solidFill>
                  <a:schemeClr val="tx1"/>
                </a:solidFill>
                <a:effectLst/>
                <a:latin typeface="+mn-lt"/>
                <a:ea typeface="+mn-ea"/>
                <a:cs typeface="+mn-cs"/>
              </a:rPr>
              <a:t>Relinge</a:t>
            </a:r>
            <a:r>
              <a:rPr lang="de-DE" sz="18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800" spc="0" baseline="0" dirty="0">
                <a:effectLst/>
                <a:latin typeface="Arial Nova" panose="020B0504020202020204" pitchFamily="34" charset="0"/>
                <a:ea typeface="Calibri" panose="020F0502020204030204" pitchFamily="34" charset="0"/>
                <a:cs typeface="Times New Roman" panose="02020603050405020304" pitchFamily="18" charset="0"/>
              </a:rPr>
              <a:t>Pleno Maxi Plus ist erhältlich</a:t>
            </a:r>
            <a:r>
              <a:rPr lang="de-CH" sz="1800" dirty="0">
                <a:effectLst/>
                <a:latin typeface="Arial Nova" panose="020B0504020202020204" pitchFamily="34" charset="0"/>
                <a:ea typeface="Calibri" panose="020F0502020204030204" pitchFamily="34" charset="0"/>
                <a:cs typeface="Times New Roman" panose="02020603050405020304" pitchFamily="18" charset="0"/>
              </a:rPr>
              <a:t> </a:t>
            </a:r>
            <a:r>
              <a:rPr lang="de-CH" sz="1800" spc="0" baseline="0" dirty="0">
                <a:effectLst/>
                <a:latin typeface="Arial Nova" panose="020B0504020202020204" pitchFamily="34" charset="0"/>
                <a:cs typeface="Times New Roman" panose="02020603050405020304" pitchFamily="18" charset="0"/>
              </a:rPr>
              <a:t>für die Breiten 450 und 600 mm und in drei Höhen: 1300, 1600 und 1900 mm</a:t>
            </a:r>
            <a:endParaRPr lang="de-DE" sz="1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dirty="0">
              <a:latin typeface="Arial Nova" panose="020B0504020202020204" pitchFamily="34" charset="0"/>
            </a:endParaRPr>
          </a:p>
        </p:txBody>
      </p:sp>
    </p:spTree>
    <p:extLst>
      <p:ext uri="{BB962C8B-B14F-4D97-AF65-F5344CB8AC3E}">
        <p14:creationId xmlns:p14="http://schemas.microsoft.com/office/powerpoint/2010/main" val="413603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Pleno Maxi eignet sich sehr gut in einem Doppelschrank ohne Zwischenwand für die zentrale Lagerung von Vorräten und Geschirr.</a:t>
            </a:r>
          </a:p>
        </p:txBody>
      </p:sp>
    </p:spTree>
    <p:extLst>
      <p:ext uri="{BB962C8B-B14F-4D97-AF65-F5344CB8AC3E}">
        <p14:creationId xmlns:p14="http://schemas.microsoft.com/office/powerpoint/2010/main" val="318442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4197202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000" spc="0" baseline="0" dirty="0">
                <a:effectLst/>
                <a:latin typeface="Arial Nova" panose="020B0504020202020204" pitchFamily="34" charset="0"/>
                <a:ea typeface="Calibri" panose="020F0502020204030204" pitchFamily="34" charset="0"/>
              </a:rPr>
              <a:t>Unterschrankauszüge haben bei peka eine lange Tradition, so der </a:t>
            </a:r>
            <a:r>
              <a:rPr lang="de-CH" sz="1000" spc="0" baseline="0" dirty="0" err="1">
                <a:effectLst/>
                <a:latin typeface="Arial Nova" panose="020B0504020202020204" pitchFamily="34" charset="0"/>
                <a:ea typeface="Calibri" panose="020F0502020204030204" pitchFamily="34" charset="0"/>
              </a:rPr>
              <a:t>Peroko</a:t>
            </a:r>
            <a:r>
              <a:rPr lang="de-CH" sz="1000" spc="0" baseline="0" dirty="0">
                <a:effectLst/>
                <a:latin typeface="Arial Nova" panose="020B0504020202020204" pitchFamily="34" charset="0"/>
                <a:ea typeface="Calibri" panose="020F0502020204030204" pitchFamily="34" charset="0"/>
              </a:rPr>
              <a:t>, Slim oder </a:t>
            </a:r>
            <a:r>
              <a:rPr lang="de-CH" sz="1000" spc="0" baseline="0" dirty="0" err="1">
                <a:effectLst/>
                <a:latin typeface="Arial Nova" panose="020B0504020202020204" pitchFamily="34" charset="0"/>
                <a:ea typeface="Calibri" panose="020F0502020204030204" pitchFamily="34" charset="0"/>
              </a:rPr>
              <a:t>Snello</a:t>
            </a:r>
            <a:r>
              <a:rPr lang="de-CH" sz="1000" spc="0" baseline="0" dirty="0">
                <a:effectLst/>
                <a:latin typeface="Arial Nova" panose="020B0504020202020204" pitchFamily="34" charset="0"/>
                <a:ea typeface="Calibri" panose="020F0502020204030204" pitchFamily="34" charset="0"/>
              </a:rPr>
              <a:t>. In Auszügen sind Schrankinhalte einfach besser zugänglich als auf fixen Tablaren. </a:t>
            </a:r>
          </a:p>
          <a:p>
            <a:r>
              <a:rPr lang="de-CH" sz="1000" spc="0" baseline="0" dirty="0">
                <a:effectLst/>
                <a:latin typeface="Arial Nova" panose="020B0504020202020204" pitchFamily="34" charset="0"/>
                <a:ea typeface="Calibri" panose="020F0502020204030204" pitchFamily="34" charset="0"/>
              </a:rPr>
              <a:t>Deshalb hat peka gleich eine Familie von Unterschrankauszügen entwickelt. PINELLO – das konfigurierbare System für Unterschränke.</a:t>
            </a:r>
            <a:endParaRPr lang="de-CH" sz="1000" dirty="0"/>
          </a:p>
        </p:txBody>
      </p:sp>
    </p:spTree>
    <p:extLst>
      <p:ext uri="{BB962C8B-B14F-4D97-AF65-F5344CB8AC3E}">
        <p14:creationId xmlns:p14="http://schemas.microsoft.com/office/powerpoint/2010/main" val="2132217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800" b="0" i="0" kern="1200" dirty="0">
                <a:solidFill>
                  <a:schemeClr val="tx1"/>
                </a:solidFill>
                <a:effectLst/>
                <a:latin typeface="+mn-lt"/>
                <a:ea typeface="+mn-ea"/>
                <a:cs typeface="+mn-cs"/>
              </a:rPr>
              <a:t>Die oberen Tablare sind auf 1/3 Tablare und 2/3 Tablare geteilt. Die kleinen Tablare werden an die </a:t>
            </a:r>
            <a:r>
              <a:rPr lang="de-DE" sz="1800" b="0" i="0" kern="1200" dirty="0" err="1">
                <a:solidFill>
                  <a:schemeClr val="tx1"/>
                </a:solidFill>
                <a:effectLst/>
                <a:latin typeface="+mn-lt"/>
                <a:ea typeface="+mn-ea"/>
                <a:cs typeface="+mn-cs"/>
              </a:rPr>
              <a:t>scharnierte</a:t>
            </a:r>
            <a:r>
              <a:rPr lang="de-DE" sz="1800" b="0" i="0" kern="1200" dirty="0">
                <a:solidFill>
                  <a:schemeClr val="tx1"/>
                </a:solidFill>
                <a:effectLst/>
                <a:latin typeface="+mn-lt"/>
                <a:ea typeface="+mn-ea"/>
                <a:cs typeface="+mn-cs"/>
              </a:rPr>
              <a:t> Türe geschraubt, die 2/3 Tablare auf den Rahmen gehängt. Dadurch ist dieser obere Bereich gut zugänglich und man hat die totale Übersicht, sowohl mit als auch ohne </a:t>
            </a:r>
            <a:r>
              <a:rPr lang="de-DE" sz="1800" b="0" i="0" kern="1200" dirty="0" err="1">
                <a:solidFill>
                  <a:schemeClr val="tx1"/>
                </a:solidFill>
                <a:effectLst/>
                <a:latin typeface="+mn-lt"/>
                <a:ea typeface="+mn-ea"/>
                <a:cs typeface="+mn-cs"/>
              </a:rPr>
              <a:t>Relinge</a:t>
            </a:r>
            <a:r>
              <a:rPr lang="de-DE" sz="18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800" spc="0" baseline="0" dirty="0">
                <a:effectLst/>
                <a:latin typeface="Arial Nova" panose="020B0504020202020204" pitchFamily="34" charset="0"/>
                <a:ea typeface="Calibri" panose="020F0502020204030204" pitchFamily="34" charset="0"/>
                <a:cs typeface="Times New Roman" panose="02020603050405020304" pitchFamily="18" charset="0"/>
              </a:rPr>
              <a:t>Pleno Maxi Plus ist erhältlich</a:t>
            </a:r>
            <a:r>
              <a:rPr lang="de-CH" sz="1800" dirty="0">
                <a:effectLst/>
                <a:latin typeface="Arial Nova" panose="020B0504020202020204" pitchFamily="34" charset="0"/>
                <a:ea typeface="Calibri" panose="020F0502020204030204" pitchFamily="34" charset="0"/>
                <a:cs typeface="Times New Roman" panose="02020603050405020304" pitchFamily="18" charset="0"/>
              </a:rPr>
              <a:t> </a:t>
            </a:r>
            <a:r>
              <a:rPr lang="de-CH" sz="1800" spc="0" baseline="0" dirty="0">
                <a:effectLst/>
                <a:latin typeface="Arial Nova" panose="020B0504020202020204" pitchFamily="34" charset="0"/>
                <a:cs typeface="Times New Roman" panose="02020603050405020304" pitchFamily="18" charset="0"/>
              </a:rPr>
              <a:t>für die Breiten 450 und 600 mm und in drei Höhen: 1300, 1600 und 1900 mm</a:t>
            </a:r>
            <a:endParaRPr lang="de-DE" sz="1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dirty="0">
              <a:latin typeface="Arial Nova" panose="020B0504020202020204" pitchFamily="34" charset="0"/>
            </a:endParaRPr>
          </a:p>
        </p:txBody>
      </p:sp>
    </p:spTree>
    <p:extLst>
      <p:ext uri="{BB962C8B-B14F-4D97-AF65-F5344CB8AC3E}">
        <p14:creationId xmlns:p14="http://schemas.microsoft.com/office/powerpoint/2010/main" val="1804117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800" b="0" i="0" kern="1200" dirty="0">
                <a:solidFill>
                  <a:schemeClr val="tx1"/>
                </a:solidFill>
                <a:effectLst/>
                <a:latin typeface="+mn-lt"/>
                <a:ea typeface="+mn-ea"/>
                <a:cs typeface="+mn-cs"/>
              </a:rPr>
              <a:t>Die oberen Tablare sind auf 1/3 Tablare und 2/3 Tablare geteilt. Die kleinen Tablare werden an die </a:t>
            </a:r>
            <a:r>
              <a:rPr lang="de-DE" sz="1800" b="0" i="0" kern="1200" dirty="0" err="1">
                <a:solidFill>
                  <a:schemeClr val="tx1"/>
                </a:solidFill>
                <a:effectLst/>
                <a:latin typeface="+mn-lt"/>
                <a:ea typeface="+mn-ea"/>
                <a:cs typeface="+mn-cs"/>
              </a:rPr>
              <a:t>scharnierte</a:t>
            </a:r>
            <a:r>
              <a:rPr lang="de-DE" sz="1800" b="0" i="0" kern="1200" dirty="0">
                <a:solidFill>
                  <a:schemeClr val="tx1"/>
                </a:solidFill>
                <a:effectLst/>
                <a:latin typeface="+mn-lt"/>
                <a:ea typeface="+mn-ea"/>
                <a:cs typeface="+mn-cs"/>
              </a:rPr>
              <a:t> Türe geschraubt, die 2/3 Tablare auf den Rahmen gehängt. Dadurch ist dieser obere Bereich gut zugänglich und man hat die totale Übersicht, sowohl mit als auch ohne </a:t>
            </a:r>
            <a:r>
              <a:rPr lang="de-DE" sz="1800" b="0" i="0" kern="1200" dirty="0" err="1">
                <a:solidFill>
                  <a:schemeClr val="tx1"/>
                </a:solidFill>
                <a:effectLst/>
                <a:latin typeface="+mn-lt"/>
                <a:ea typeface="+mn-ea"/>
                <a:cs typeface="+mn-cs"/>
              </a:rPr>
              <a:t>Relinge</a:t>
            </a:r>
            <a:r>
              <a:rPr lang="de-DE" sz="18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800" spc="0" baseline="0" dirty="0">
                <a:effectLst/>
                <a:latin typeface="Arial Nova" panose="020B0504020202020204" pitchFamily="34" charset="0"/>
                <a:ea typeface="Calibri" panose="020F0502020204030204" pitchFamily="34" charset="0"/>
                <a:cs typeface="Times New Roman" panose="02020603050405020304" pitchFamily="18" charset="0"/>
              </a:rPr>
              <a:t>Pleno Maxi Plus ist erhältlich</a:t>
            </a:r>
            <a:r>
              <a:rPr lang="de-CH" sz="1800" dirty="0">
                <a:effectLst/>
                <a:latin typeface="Arial Nova" panose="020B0504020202020204" pitchFamily="34" charset="0"/>
                <a:ea typeface="Calibri" panose="020F0502020204030204" pitchFamily="34" charset="0"/>
                <a:cs typeface="Times New Roman" panose="02020603050405020304" pitchFamily="18" charset="0"/>
              </a:rPr>
              <a:t> </a:t>
            </a:r>
            <a:r>
              <a:rPr lang="de-CH" sz="1800" spc="0" baseline="0" dirty="0">
                <a:effectLst/>
                <a:latin typeface="Arial Nova" panose="020B0504020202020204" pitchFamily="34" charset="0"/>
                <a:cs typeface="Times New Roman" panose="02020603050405020304" pitchFamily="18" charset="0"/>
              </a:rPr>
              <a:t>für die Breiten 450 und 600 mm und in drei Höhen: 1300, 1600 und 1900 mm</a:t>
            </a:r>
            <a:endParaRPr lang="de-DE" sz="1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dirty="0">
              <a:latin typeface="Arial Nova" panose="020B0504020202020204" pitchFamily="34" charset="0"/>
            </a:endParaRPr>
          </a:p>
        </p:txBody>
      </p:sp>
    </p:spTree>
    <p:extLst>
      <p:ext uri="{BB962C8B-B14F-4D97-AF65-F5344CB8AC3E}">
        <p14:creationId xmlns:p14="http://schemas.microsoft.com/office/powerpoint/2010/main" val="3295928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800" b="0" i="0" kern="1200" dirty="0">
                <a:solidFill>
                  <a:schemeClr val="tx1"/>
                </a:solidFill>
                <a:effectLst/>
                <a:latin typeface="+mn-lt"/>
                <a:ea typeface="+mn-ea"/>
                <a:cs typeface="+mn-cs"/>
              </a:rPr>
              <a:t>Die oberen Tablare sind auf 1/3 Tablare und 2/3 Tablare geteilt. Die kleinen Tablare werden an die </a:t>
            </a:r>
            <a:r>
              <a:rPr lang="de-DE" sz="1800" b="0" i="0" kern="1200" dirty="0" err="1">
                <a:solidFill>
                  <a:schemeClr val="tx1"/>
                </a:solidFill>
                <a:effectLst/>
                <a:latin typeface="+mn-lt"/>
                <a:ea typeface="+mn-ea"/>
                <a:cs typeface="+mn-cs"/>
              </a:rPr>
              <a:t>scharnierte</a:t>
            </a:r>
            <a:r>
              <a:rPr lang="de-DE" sz="1800" b="0" i="0" kern="1200" dirty="0">
                <a:solidFill>
                  <a:schemeClr val="tx1"/>
                </a:solidFill>
                <a:effectLst/>
                <a:latin typeface="+mn-lt"/>
                <a:ea typeface="+mn-ea"/>
                <a:cs typeface="+mn-cs"/>
              </a:rPr>
              <a:t> Türe geschraubt, die 2/3 Tablare auf den Rahmen gehängt. Dadurch ist dieser obere Bereich gut zugänglich und man hat die totale Übersicht, sowohl mit als auch ohne </a:t>
            </a:r>
            <a:r>
              <a:rPr lang="de-DE" sz="1800" b="0" i="0" kern="1200" dirty="0" err="1">
                <a:solidFill>
                  <a:schemeClr val="tx1"/>
                </a:solidFill>
                <a:effectLst/>
                <a:latin typeface="+mn-lt"/>
                <a:ea typeface="+mn-ea"/>
                <a:cs typeface="+mn-cs"/>
              </a:rPr>
              <a:t>Relinge</a:t>
            </a:r>
            <a:r>
              <a:rPr lang="de-DE" sz="18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800" spc="0" baseline="0" dirty="0">
                <a:effectLst/>
                <a:latin typeface="Arial Nova" panose="020B0504020202020204" pitchFamily="34" charset="0"/>
                <a:ea typeface="Calibri" panose="020F0502020204030204" pitchFamily="34" charset="0"/>
                <a:cs typeface="Times New Roman" panose="02020603050405020304" pitchFamily="18" charset="0"/>
              </a:rPr>
              <a:t>Pleno Maxi Plus ist erhältlich</a:t>
            </a:r>
            <a:r>
              <a:rPr lang="de-CH" sz="1800" dirty="0">
                <a:effectLst/>
                <a:latin typeface="Arial Nova" panose="020B0504020202020204" pitchFamily="34" charset="0"/>
                <a:ea typeface="Calibri" panose="020F0502020204030204" pitchFamily="34" charset="0"/>
                <a:cs typeface="Times New Roman" panose="02020603050405020304" pitchFamily="18" charset="0"/>
              </a:rPr>
              <a:t> </a:t>
            </a:r>
            <a:r>
              <a:rPr lang="de-CH" sz="1800" spc="0" baseline="0" dirty="0">
                <a:effectLst/>
                <a:latin typeface="Arial Nova" panose="020B0504020202020204" pitchFamily="34" charset="0"/>
                <a:cs typeface="Times New Roman" panose="02020603050405020304" pitchFamily="18" charset="0"/>
              </a:rPr>
              <a:t>für die Breiten 450 und 600 mm und in drei Höhen: 1300, 1600 und 1900 mm</a:t>
            </a:r>
            <a:endParaRPr lang="de-DE" sz="1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dirty="0">
              <a:latin typeface="Arial Nova" panose="020B0504020202020204" pitchFamily="34" charset="0"/>
            </a:endParaRPr>
          </a:p>
        </p:txBody>
      </p:sp>
    </p:spTree>
    <p:extLst>
      <p:ext uri="{BB962C8B-B14F-4D97-AF65-F5344CB8AC3E}">
        <p14:creationId xmlns:p14="http://schemas.microsoft.com/office/powerpoint/2010/main" val="2085796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800" b="0" i="0" kern="1200" dirty="0">
                <a:solidFill>
                  <a:schemeClr val="tx1"/>
                </a:solidFill>
                <a:effectLst/>
                <a:latin typeface="+mn-lt"/>
                <a:ea typeface="+mn-ea"/>
                <a:cs typeface="+mn-cs"/>
              </a:rPr>
              <a:t>Die oberen Tablare sind auf 1/3 Tablare und 2/3 Tablare geteilt. Die kleinen Tablare werden an die </a:t>
            </a:r>
            <a:r>
              <a:rPr lang="de-DE" sz="1800" b="0" i="0" kern="1200" dirty="0" err="1">
                <a:solidFill>
                  <a:schemeClr val="tx1"/>
                </a:solidFill>
                <a:effectLst/>
                <a:latin typeface="+mn-lt"/>
                <a:ea typeface="+mn-ea"/>
                <a:cs typeface="+mn-cs"/>
              </a:rPr>
              <a:t>scharnierte</a:t>
            </a:r>
            <a:r>
              <a:rPr lang="de-DE" sz="1800" b="0" i="0" kern="1200" dirty="0">
                <a:solidFill>
                  <a:schemeClr val="tx1"/>
                </a:solidFill>
                <a:effectLst/>
                <a:latin typeface="+mn-lt"/>
                <a:ea typeface="+mn-ea"/>
                <a:cs typeface="+mn-cs"/>
              </a:rPr>
              <a:t> Türe geschraubt, die 2/3 Tablare auf den Rahmen gehängt. Dadurch ist dieser obere Bereich gut zugänglich und man hat die totale Übersicht, sowohl mit als auch ohne </a:t>
            </a:r>
            <a:r>
              <a:rPr lang="de-DE" sz="1800" b="0" i="0" kern="1200" dirty="0" err="1">
                <a:solidFill>
                  <a:schemeClr val="tx1"/>
                </a:solidFill>
                <a:effectLst/>
                <a:latin typeface="+mn-lt"/>
                <a:ea typeface="+mn-ea"/>
                <a:cs typeface="+mn-cs"/>
              </a:rPr>
              <a:t>Relinge</a:t>
            </a:r>
            <a:r>
              <a:rPr lang="de-DE" sz="18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800" spc="0" baseline="0" dirty="0">
                <a:effectLst/>
                <a:latin typeface="Arial Nova" panose="020B0504020202020204" pitchFamily="34" charset="0"/>
                <a:ea typeface="Calibri" panose="020F0502020204030204" pitchFamily="34" charset="0"/>
                <a:cs typeface="Times New Roman" panose="02020603050405020304" pitchFamily="18" charset="0"/>
              </a:rPr>
              <a:t>Pleno Maxi Plus ist erhältlich</a:t>
            </a:r>
            <a:r>
              <a:rPr lang="de-CH" sz="1800" dirty="0">
                <a:effectLst/>
                <a:latin typeface="Arial Nova" panose="020B0504020202020204" pitchFamily="34" charset="0"/>
                <a:ea typeface="Calibri" panose="020F0502020204030204" pitchFamily="34" charset="0"/>
                <a:cs typeface="Times New Roman" panose="02020603050405020304" pitchFamily="18" charset="0"/>
              </a:rPr>
              <a:t> </a:t>
            </a:r>
            <a:r>
              <a:rPr lang="de-CH" sz="1800" spc="0" baseline="0" dirty="0">
                <a:effectLst/>
                <a:latin typeface="Arial Nova" panose="020B0504020202020204" pitchFamily="34" charset="0"/>
                <a:cs typeface="Times New Roman" panose="02020603050405020304" pitchFamily="18" charset="0"/>
              </a:rPr>
              <a:t>für die Breiten 450 und 600 mm und in drei Höhen: 1300, 1600 und 1900 mm</a:t>
            </a:r>
            <a:endParaRPr lang="de-DE" sz="1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dirty="0">
              <a:latin typeface="Arial Nova" panose="020B0504020202020204" pitchFamily="34" charset="0"/>
            </a:endParaRPr>
          </a:p>
        </p:txBody>
      </p:sp>
    </p:spTree>
    <p:extLst>
      <p:ext uri="{BB962C8B-B14F-4D97-AF65-F5344CB8AC3E}">
        <p14:creationId xmlns:p14="http://schemas.microsoft.com/office/powerpoint/2010/main" val="950348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AT" sz="1000" b="0" i="0" spc="0" baseline="0" dirty="0">
                <a:latin typeface="Arial Nova" panose="020B0504020202020204" pitchFamily="34" charset="0"/>
              </a:rPr>
              <a:t>Entstanden sind 6 Varianten in verschiedenen Breiten 150, 200 und 300 mm : </a:t>
            </a:r>
            <a:r>
              <a:rPr lang="de-CH" sz="1000" b="0" i="0" spc="0" baseline="0" dirty="0">
                <a:solidFill>
                  <a:srgbClr val="FF0000"/>
                </a:solidFill>
                <a:latin typeface="Arial Nova" panose="020B0504020202020204" pitchFamily="34" charset="0"/>
              </a:rPr>
              <a:t>Spice, Cargo, Towel, Board, Bread, Inside</a:t>
            </a:r>
            <a:endParaRPr lang="de-AT" sz="1000" b="0" i="0" spc="0" baseline="0" dirty="0">
              <a:latin typeface="Arial Nova" panose="020B0504020202020204" pitchFamily="34" charset="0"/>
            </a:endParaRPr>
          </a:p>
        </p:txBody>
      </p:sp>
      <p:sp>
        <p:nvSpPr>
          <p:cNvPr id="4" name="Foliennummernplatzhalter 3"/>
          <p:cNvSpPr>
            <a:spLocks noGrp="1"/>
          </p:cNvSpPr>
          <p:nvPr>
            <p:ph type="sldNum" sz="quarter" idx="5"/>
          </p:nvPr>
        </p:nvSpPr>
        <p:spPr/>
        <p:txBody>
          <a:bodyPr/>
          <a:lstStyle/>
          <a:p>
            <a:fld id="{14F8C8D6-9564-4784-A566-BB2CEB9829B2}" type="slidenum">
              <a:rPr lang="de-CH" smtClean="0"/>
              <a:t>20</a:t>
            </a:fld>
            <a:endParaRPr lang="de-CH"/>
          </a:p>
        </p:txBody>
      </p:sp>
    </p:spTree>
    <p:extLst>
      <p:ext uri="{BB962C8B-B14F-4D97-AF65-F5344CB8AC3E}">
        <p14:creationId xmlns:p14="http://schemas.microsoft.com/office/powerpoint/2010/main" val="204984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dirty="0">
                <a:solidFill>
                  <a:srgbClr val="666666"/>
                </a:solidFill>
                <a:effectLst/>
                <a:latin typeface="Arial Nova" panose="020B0504020202020204" pitchFamily="34" charset="0"/>
              </a:rPr>
              <a:t>Die Küche öffnet sich zum Wohnraum. Wohnen, Kochen und Leben verschmelzen. Nur folgerichtig, dass die Materialien und Oberflächen in der Küche eine immer </a:t>
            </a:r>
            <a:r>
              <a:rPr lang="de-DE" sz="1200" b="0" i="0" dirty="0" err="1">
                <a:solidFill>
                  <a:srgbClr val="666666"/>
                </a:solidFill>
                <a:effectLst/>
                <a:latin typeface="Arial Nova" panose="020B0504020202020204" pitchFamily="34" charset="0"/>
              </a:rPr>
              <a:t>grössere</a:t>
            </a:r>
            <a:r>
              <a:rPr lang="de-DE" sz="1200" b="0" i="0" dirty="0">
                <a:solidFill>
                  <a:srgbClr val="666666"/>
                </a:solidFill>
                <a:effectLst/>
                <a:latin typeface="Arial Nova" panose="020B0504020202020204" pitchFamily="34" charset="0"/>
              </a:rPr>
              <a:t> Rolle spielen. Folgerichtig auch, dass gutes Design heute bis ins Innere des Schranks reicht. </a:t>
            </a:r>
          </a:p>
          <a:p>
            <a:endParaRPr lang="de-DE" sz="1200" dirty="0">
              <a:latin typeface="Arial Nova" panose="020B0504020202020204" pitchFamily="34" charset="0"/>
            </a:endParaRPr>
          </a:p>
        </p:txBody>
      </p:sp>
    </p:spTree>
    <p:extLst>
      <p:ext uri="{BB962C8B-B14F-4D97-AF65-F5344CB8AC3E}">
        <p14:creationId xmlns:p14="http://schemas.microsoft.com/office/powerpoint/2010/main" val="2845879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sz="1000" i="1" noProof="0" dirty="0"/>
              <a:t>Film ab!</a:t>
            </a:r>
          </a:p>
        </p:txBody>
      </p:sp>
      <p:sp>
        <p:nvSpPr>
          <p:cNvPr id="4" name="Foliennummernplatzhalter 3"/>
          <p:cNvSpPr>
            <a:spLocks noGrp="1"/>
          </p:cNvSpPr>
          <p:nvPr>
            <p:ph type="sldNum" sz="quarter" idx="5"/>
          </p:nvPr>
        </p:nvSpPr>
        <p:spPr/>
        <p:txBody>
          <a:bodyPr/>
          <a:lstStyle/>
          <a:p>
            <a:fld id="{14F8C8D6-9564-4784-A566-BB2CEB9829B2}" type="slidenum">
              <a:rPr lang="de-CH" smtClean="0"/>
              <a:t>21</a:t>
            </a:fld>
            <a:endParaRPr lang="de-CH"/>
          </a:p>
        </p:txBody>
      </p:sp>
    </p:spTree>
    <p:extLst>
      <p:ext uri="{BB962C8B-B14F-4D97-AF65-F5344CB8AC3E}">
        <p14:creationId xmlns:p14="http://schemas.microsoft.com/office/powerpoint/2010/main" val="2690618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000" spc="0" baseline="0" dirty="0">
                <a:effectLst/>
                <a:latin typeface="Arial Nova" panose="020B0504020202020204" pitchFamily="34" charset="0"/>
                <a:ea typeface="Calibri" panose="020F0502020204030204" pitchFamily="34" charset="0"/>
              </a:rPr>
              <a:t>Unterschrankauszüge haben bei peka eine lange Tradition, so der </a:t>
            </a:r>
            <a:r>
              <a:rPr lang="de-CH" sz="1000" spc="0" baseline="0" dirty="0" err="1">
                <a:effectLst/>
                <a:latin typeface="Arial Nova" panose="020B0504020202020204" pitchFamily="34" charset="0"/>
                <a:ea typeface="Calibri" panose="020F0502020204030204" pitchFamily="34" charset="0"/>
              </a:rPr>
              <a:t>Peroko</a:t>
            </a:r>
            <a:r>
              <a:rPr lang="de-CH" sz="1000" spc="0" baseline="0" dirty="0">
                <a:effectLst/>
                <a:latin typeface="Arial Nova" panose="020B0504020202020204" pitchFamily="34" charset="0"/>
                <a:ea typeface="Calibri" panose="020F0502020204030204" pitchFamily="34" charset="0"/>
              </a:rPr>
              <a:t>, Slim oder </a:t>
            </a:r>
            <a:r>
              <a:rPr lang="de-CH" sz="1000" spc="0" baseline="0" dirty="0" err="1">
                <a:effectLst/>
                <a:latin typeface="Arial Nova" panose="020B0504020202020204" pitchFamily="34" charset="0"/>
                <a:ea typeface="Calibri" panose="020F0502020204030204" pitchFamily="34" charset="0"/>
              </a:rPr>
              <a:t>Snello</a:t>
            </a:r>
            <a:r>
              <a:rPr lang="de-CH" sz="1000" spc="0" baseline="0" dirty="0">
                <a:effectLst/>
                <a:latin typeface="Arial Nova" panose="020B0504020202020204" pitchFamily="34" charset="0"/>
                <a:ea typeface="Calibri" panose="020F0502020204030204" pitchFamily="34" charset="0"/>
              </a:rPr>
              <a:t>. In Auszügen sind Schrankinhalte einfach besser zugänglich als auf fixen Tablaren. </a:t>
            </a:r>
          </a:p>
          <a:p>
            <a:r>
              <a:rPr lang="de-CH" sz="1000" spc="0" baseline="0" dirty="0">
                <a:effectLst/>
                <a:latin typeface="Arial Nova" panose="020B0504020202020204" pitchFamily="34" charset="0"/>
                <a:ea typeface="Calibri" panose="020F0502020204030204" pitchFamily="34" charset="0"/>
              </a:rPr>
              <a:t>Deshalb hat peka gleich eine Familie von Unterschrankauszügen entwickelt. PINELLO – das konfigurierbare System für Unterschränke.</a:t>
            </a:r>
            <a:endParaRPr lang="de-CH" sz="1000" dirty="0"/>
          </a:p>
        </p:txBody>
      </p:sp>
    </p:spTree>
    <p:extLst>
      <p:ext uri="{BB962C8B-B14F-4D97-AF65-F5344CB8AC3E}">
        <p14:creationId xmlns:p14="http://schemas.microsoft.com/office/powerpoint/2010/main" val="161844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i="1" dirty="0"/>
              <a:t>(eventuell mit anderen Bildern darstellen?)</a:t>
            </a:r>
          </a:p>
          <a:p>
            <a:r>
              <a:rPr lang="de-AT" dirty="0"/>
              <a:t>Und sollte jemand dennoch die bereits geöffnete Schublade auf der Gegenseite öffnen, kann auch nichts beschädigt werden!</a:t>
            </a:r>
          </a:p>
          <a:p>
            <a:r>
              <a:rPr lang="de-AT" dirty="0"/>
              <a:t>Man sieht nur die Technik, wie rechts im Bild dargestellt!</a:t>
            </a:r>
          </a:p>
          <a:p>
            <a:r>
              <a:rPr lang="de-AT" dirty="0"/>
              <a:t>Und nun lassen Sie uns einen Blick auf die Konstruktion des Beschlages und der Schublade werfen.</a:t>
            </a:r>
          </a:p>
          <a:p>
            <a:endParaRPr lang="de-AT" dirty="0"/>
          </a:p>
        </p:txBody>
      </p:sp>
      <p:sp>
        <p:nvSpPr>
          <p:cNvPr id="4" name="Foliennummernplatzhalter 3"/>
          <p:cNvSpPr>
            <a:spLocks noGrp="1"/>
          </p:cNvSpPr>
          <p:nvPr>
            <p:ph type="sldNum" sz="quarter" idx="5"/>
          </p:nvPr>
        </p:nvSpPr>
        <p:spPr/>
        <p:txBody>
          <a:bodyPr/>
          <a:lstStyle/>
          <a:p>
            <a:fld id="{14F8C8D6-9564-4784-A566-BB2CEB9829B2}" type="slidenum">
              <a:rPr lang="de-CH" smtClean="0"/>
              <a:t>23</a:t>
            </a:fld>
            <a:endParaRPr lang="de-CH"/>
          </a:p>
        </p:txBody>
      </p:sp>
    </p:spTree>
    <p:extLst>
      <p:ext uri="{BB962C8B-B14F-4D97-AF65-F5344CB8AC3E}">
        <p14:creationId xmlns:p14="http://schemas.microsoft.com/office/powerpoint/2010/main" val="310947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noProof="0" dirty="0"/>
              <a:t>Vielen Dank für Ihre Aufmerksamkeit!</a:t>
            </a:r>
          </a:p>
        </p:txBody>
      </p:sp>
    </p:spTree>
    <p:extLst>
      <p:ext uri="{BB962C8B-B14F-4D97-AF65-F5344CB8AC3E}">
        <p14:creationId xmlns:p14="http://schemas.microsoft.com/office/powerpoint/2010/main" val="2017097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de-DE" sz="1000" i="0" dirty="0">
                <a:latin typeface="Arial Nova" panose="020B0504020202020204" pitchFamily="34" charset="0"/>
              </a:rPr>
              <a:t>Liro Tablare wurden für alle peka Stauraumsysteme gestaltet, f</a:t>
            </a:r>
            <a:r>
              <a:rPr lang="de-AT" sz="1000" spc="0" baseline="0" dirty="0" err="1">
                <a:effectLst/>
                <a:latin typeface="Arial Nova" panose="020B0504020202020204" pitchFamily="34" charset="0"/>
                <a:ea typeface="Calibri" panose="020F0502020204030204" pitchFamily="34" charset="0"/>
                <a:cs typeface="Times New Roman" panose="02020603050405020304" pitchFamily="18" charset="0"/>
              </a:rPr>
              <a:t>ür</a:t>
            </a:r>
            <a:r>
              <a:rPr lang="de-AT" sz="1000" spc="0" baseline="0" dirty="0">
                <a:effectLst/>
                <a:latin typeface="Arial Nova" panose="020B0504020202020204" pitchFamily="34" charset="0"/>
                <a:ea typeface="Calibri" panose="020F0502020204030204" pitchFamily="34" charset="0"/>
                <a:cs typeface="Times New Roman" panose="02020603050405020304" pitchFamily="18" charset="0"/>
              </a:rPr>
              <a:t> Hochschränke, Unterschränke, Eckschränke, Hängeschränke. Das zeitlose Design dieser Stauraumsysteme ermöglicht eine individuelle Organisation auch im Wohnzimmer- und Kleiderschrank.</a:t>
            </a:r>
            <a:endParaRPr lang="de-AT" sz="1000" i="0" dirty="0">
              <a:latin typeface="Arial Nova" panose="020B0504020202020204" pitchFamily="34" charset="0"/>
            </a:endParaRPr>
          </a:p>
        </p:txBody>
      </p:sp>
      <p:sp>
        <p:nvSpPr>
          <p:cNvPr id="4" name="Foliennummernplatzhalter 3"/>
          <p:cNvSpPr>
            <a:spLocks noGrp="1"/>
          </p:cNvSpPr>
          <p:nvPr>
            <p:ph type="sldNum" sz="quarter" idx="5"/>
          </p:nvPr>
        </p:nvSpPr>
        <p:spPr/>
        <p:txBody>
          <a:bodyPr/>
          <a:lstStyle/>
          <a:p>
            <a:fld id="{14F8C8D6-9564-4784-A566-BB2CEB9829B2}" type="slidenum">
              <a:rPr lang="de-CH" smtClean="0"/>
              <a:t>3</a:t>
            </a:fld>
            <a:endParaRPr lang="de-CH"/>
          </a:p>
        </p:txBody>
      </p:sp>
    </p:spTree>
    <p:extLst>
      <p:ext uri="{BB962C8B-B14F-4D97-AF65-F5344CB8AC3E}">
        <p14:creationId xmlns:p14="http://schemas.microsoft.com/office/powerpoint/2010/main" val="245871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spc="0" baseline="0" dirty="0">
                <a:solidFill>
                  <a:schemeClr val="tx1"/>
                </a:solidFill>
                <a:effectLst/>
                <a:latin typeface="Arial Nova" panose="020B0504020202020204" pitchFamily="34" charset="0"/>
                <a:cs typeface="+mn-cs"/>
              </a:rPr>
              <a:t>Pünktlich zum 10 Jährigen Blechtablar-Jubiläum wurde die dritte Tablar-Linie Liro fertiggestellt. </a:t>
            </a:r>
          </a:p>
        </p:txBody>
      </p:sp>
    </p:spTree>
    <p:extLst>
      <p:ext uri="{BB962C8B-B14F-4D97-AF65-F5344CB8AC3E}">
        <p14:creationId xmlns:p14="http://schemas.microsoft.com/office/powerpoint/2010/main" val="4185970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800" b="0" i="0" kern="1200" dirty="0">
                <a:solidFill>
                  <a:schemeClr val="tx1"/>
                </a:solidFill>
                <a:effectLst/>
                <a:latin typeface="+mn-lt"/>
                <a:ea typeface="+mn-ea"/>
                <a:cs typeface="+mn-cs"/>
              </a:rPr>
              <a:t>Die oberen Tablare sind auf 1/3 Tablare und 2/3 Tablare geteilt. Die kleinen Tablare werden an die </a:t>
            </a:r>
            <a:r>
              <a:rPr lang="de-DE" sz="1800" b="0" i="0" kern="1200" dirty="0" err="1">
                <a:solidFill>
                  <a:schemeClr val="tx1"/>
                </a:solidFill>
                <a:effectLst/>
                <a:latin typeface="+mn-lt"/>
                <a:ea typeface="+mn-ea"/>
                <a:cs typeface="+mn-cs"/>
              </a:rPr>
              <a:t>scharnierte</a:t>
            </a:r>
            <a:r>
              <a:rPr lang="de-DE" sz="1800" b="0" i="0" kern="1200" dirty="0">
                <a:solidFill>
                  <a:schemeClr val="tx1"/>
                </a:solidFill>
                <a:effectLst/>
                <a:latin typeface="+mn-lt"/>
                <a:ea typeface="+mn-ea"/>
                <a:cs typeface="+mn-cs"/>
              </a:rPr>
              <a:t> Türe geschraubt, die 2/3 Tablare auf den Rahmen gehängt. Dadurch ist dieser obere Bereich gut zugänglich und man hat die totale Übersicht, sowohl mit als auch ohne </a:t>
            </a:r>
            <a:r>
              <a:rPr lang="de-DE" sz="1800" b="0" i="0" kern="1200" dirty="0" err="1">
                <a:solidFill>
                  <a:schemeClr val="tx1"/>
                </a:solidFill>
                <a:effectLst/>
                <a:latin typeface="+mn-lt"/>
                <a:ea typeface="+mn-ea"/>
                <a:cs typeface="+mn-cs"/>
              </a:rPr>
              <a:t>Relinge</a:t>
            </a:r>
            <a:r>
              <a:rPr lang="de-DE" sz="18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800" spc="0" baseline="0" dirty="0">
                <a:effectLst/>
                <a:latin typeface="Arial Nova" panose="020B0504020202020204" pitchFamily="34" charset="0"/>
                <a:ea typeface="Calibri" panose="020F0502020204030204" pitchFamily="34" charset="0"/>
                <a:cs typeface="Times New Roman" panose="02020603050405020304" pitchFamily="18" charset="0"/>
              </a:rPr>
              <a:t>Pleno Maxi Plus ist erhältlich</a:t>
            </a:r>
            <a:r>
              <a:rPr lang="de-CH" sz="1800" dirty="0">
                <a:effectLst/>
                <a:latin typeface="Arial Nova" panose="020B0504020202020204" pitchFamily="34" charset="0"/>
                <a:ea typeface="Calibri" panose="020F0502020204030204" pitchFamily="34" charset="0"/>
                <a:cs typeface="Times New Roman" panose="02020603050405020304" pitchFamily="18" charset="0"/>
              </a:rPr>
              <a:t> </a:t>
            </a:r>
            <a:r>
              <a:rPr lang="de-CH" sz="1800" spc="0" baseline="0" dirty="0">
                <a:effectLst/>
                <a:latin typeface="Arial Nova" panose="020B0504020202020204" pitchFamily="34" charset="0"/>
                <a:cs typeface="Times New Roman" panose="02020603050405020304" pitchFamily="18" charset="0"/>
              </a:rPr>
              <a:t>für die Breiten 450 und 600 mm und in drei Höhen: 1300, 1600 und 1900 mm</a:t>
            </a:r>
            <a:endParaRPr lang="de-DE" sz="1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dirty="0">
              <a:latin typeface="Arial Nova" panose="020B0504020202020204" pitchFamily="34" charset="0"/>
            </a:endParaRPr>
          </a:p>
        </p:txBody>
      </p:sp>
    </p:spTree>
    <p:extLst>
      <p:ext uri="{BB962C8B-B14F-4D97-AF65-F5344CB8AC3E}">
        <p14:creationId xmlns:p14="http://schemas.microsoft.com/office/powerpoint/2010/main" val="1457595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800" b="0" i="0" kern="1200" dirty="0">
                <a:solidFill>
                  <a:schemeClr val="tx1"/>
                </a:solidFill>
                <a:effectLst/>
                <a:latin typeface="+mn-lt"/>
                <a:ea typeface="+mn-ea"/>
                <a:cs typeface="+mn-cs"/>
              </a:rPr>
              <a:t>Die oberen Tablare sind auf 1/3 Tablare und 2/3 Tablare geteilt. Die kleinen Tablare werden an die </a:t>
            </a:r>
            <a:r>
              <a:rPr lang="de-DE" sz="1800" b="0" i="0" kern="1200" dirty="0" err="1">
                <a:solidFill>
                  <a:schemeClr val="tx1"/>
                </a:solidFill>
                <a:effectLst/>
                <a:latin typeface="+mn-lt"/>
                <a:ea typeface="+mn-ea"/>
                <a:cs typeface="+mn-cs"/>
              </a:rPr>
              <a:t>scharnierte</a:t>
            </a:r>
            <a:r>
              <a:rPr lang="de-DE" sz="1800" b="0" i="0" kern="1200" dirty="0">
                <a:solidFill>
                  <a:schemeClr val="tx1"/>
                </a:solidFill>
                <a:effectLst/>
                <a:latin typeface="+mn-lt"/>
                <a:ea typeface="+mn-ea"/>
                <a:cs typeface="+mn-cs"/>
              </a:rPr>
              <a:t> Türe geschraubt, die 2/3 Tablare auf den Rahmen gehängt. Dadurch ist dieser obere Bereich gut zugänglich und man hat die totale Übersicht, sowohl mit als auch ohne </a:t>
            </a:r>
            <a:r>
              <a:rPr lang="de-DE" sz="1800" b="0" i="0" kern="1200" dirty="0" err="1">
                <a:solidFill>
                  <a:schemeClr val="tx1"/>
                </a:solidFill>
                <a:effectLst/>
                <a:latin typeface="+mn-lt"/>
                <a:ea typeface="+mn-ea"/>
                <a:cs typeface="+mn-cs"/>
              </a:rPr>
              <a:t>Relinge</a:t>
            </a:r>
            <a:r>
              <a:rPr lang="de-DE" sz="18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800" spc="0" baseline="0" dirty="0">
                <a:effectLst/>
                <a:latin typeface="Arial Nova" panose="020B0504020202020204" pitchFamily="34" charset="0"/>
                <a:ea typeface="Calibri" panose="020F0502020204030204" pitchFamily="34" charset="0"/>
                <a:cs typeface="Times New Roman" panose="02020603050405020304" pitchFamily="18" charset="0"/>
              </a:rPr>
              <a:t>Pleno Maxi Plus ist erhältlich</a:t>
            </a:r>
            <a:r>
              <a:rPr lang="de-CH" sz="1800" dirty="0">
                <a:effectLst/>
                <a:latin typeface="Arial Nova" panose="020B0504020202020204" pitchFamily="34" charset="0"/>
                <a:ea typeface="Calibri" panose="020F0502020204030204" pitchFamily="34" charset="0"/>
                <a:cs typeface="Times New Roman" panose="02020603050405020304" pitchFamily="18" charset="0"/>
              </a:rPr>
              <a:t> </a:t>
            </a:r>
            <a:r>
              <a:rPr lang="de-CH" sz="1800" spc="0" baseline="0" dirty="0">
                <a:effectLst/>
                <a:latin typeface="Arial Nova" panose="020B0504020202020204" pitchFamily="34" charset="0"/>
                <a:cs typeface="Times New Roman" panose="02020603050405020304" pitchFamily="18" charset="0"/>
              </a:rPr>
              <a:t>für die Breiten 450 und 600 mm und in drei Höhen: 1300, 1600 und 1900 mm</a:t>
            </a:r>
            <a:endParaRPr lang="de-DE" sz="1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dirty="0">
              <a:latin typeface="Arial Nova" panose="020B0504020202020204" pitchFamily="34" charset="0"/>
            </a:endParaRPr>
          </a:p>
        </p:txBody>
      </p:sp>
    </p:spTree>
    <p:extLst>
      <p:ext uri="{BB962C8B-B14F-4D97-AF65-F5344CB8AC3E}">
        <p14:creationId xmlns:p14="http://schemas.microsoft.com/office/powerpoint/2010/main" val="163195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800" b="0" i="0" kern="1200" dirty="0">
                <a:solidFill>
                  <a:schemeClr val="tx1"/>
                </a:solidFill>
                <a:effectLst/>
                <a:latin typeface="+mn-lt"/>
                <a:ea typeface="+mn-ea"/>
                <a:cs typeface="+mn-cs"/>
              </a:rPr>
              <a:t>Die oberen Tablare sind auf 1/3 Tablare und 2/3 Tablare geteilt. Die kleinen Tablare werden an die </a:t>
            </a:r>
            <a:r>
              <a:rPr lang="de-DE" sz="1800" b="0" i="0" kern="1200" dirty="0" err="1">
                <a:solidFill>
                  <a:schemeClr val="tx1"/>
                </a:solidFill>
                <a:effectLst/>
                <a:latin typeface="+mn-lt"/>
                <a:ea typeface="+mn-ea"/>
                <a:cs typeface="+mn-cs"/>
              </a:rPr>
              <a:t>scharnierte</a:t>
            </a:r>
            <a:r>
              <a:rPr lang="de-DE" sz="1800" b="0" i="0" kern="1200" dirty="0">
                <a:solidFill>
                  <a:schemeClr val="tx1"/>
                </a:solidFill>
                <a:effectLst/>
                <a:latin typeface="+mn-lt"/>
                <a:ea typeface="+mn-ea"/>
                <a:cs typeface="+mn-cs"/>
              </a:rPr>
              <a:t> Türe geschraubt, die 2/3 Tablare auf den Rahmen gehängt. Dadurch ist dieser obere Bereich gut zugänglich und man hat die totale Übersicht, sowohl mit als auch ohne </a:t>
            </a:r>
            <a:r>
              <a:rPr lang="de-DE" sz="1800" b="0" i="0" kern="1200" dirty="0" err="1">
                <a:solidFill>
                  <a:schemeClr val="tx1"/>
                </a:solidFill>
                <a:effectLst/>
                <a:latin typeface="+mn-lt"/>
                <a:ea typeface="+mn-ea"/>
                <a:cs typeface="+mn-cs"/>
              </a:rPr>
              <a:t>Relinge</a:t>
            </a:r>
            <a:r>
              <a:rPr lang="de-DE" sz="18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800" spc="0" baseline="0" dirty="0">
                <a:effectLst/>
                <a:latin typeface="Arial Nova" panose="020B0504020202020204" pitchFamily="34" charset="0"/>
                <a:ea typeface="Calibri" panose="020F0502020204030204" pitchFamily="34" charset="0"/>
                <a:cs typeface="Times New Roman" panose="02020603050405020304" pitchFamily="18" charset="0"/>
              </a:rPr>
              <a:t>Pleno Maxi Plus ist erhältlich</a:t>
            </a:r>
            <a:r>
              <a:rPr lang="de-CH" sz="1800" dirty="0">
                <a:effectLst/>
                <a:latin typeface="Arial Nova" panose="020B0504020202020204" pitchFamily="34" charset="0"/>
                <a:ea typeface="Calibri" panose="020F0502020204030204" pitchFamily="34" charset="0"/>
                <a:cs typeface="Times New Roman" panose="02020603050405020304" pitchFamily="18" charset="0"/>
              </a:rPr>
              <a:t> </a:t>
            </a:r>
            <a:r>
              <a:rPr lang="de-CH" sz="1800" spc="0" baseline="0" dirty="0">
                <a:effectLst/>
                <a:latin typeface="Arial Nova" panose="020B0504020202020204" pitchFamily="34" charset="0"/>
                <a:cs typeface="Times New Roman" panose="02020603050405020304" pitchFamily="18" charset="0"/>
              </a:rPr>
              <a:t>für die Breiten 450 und 600 mm und in drei Höhen: 1300, 1600 und 1900 mm</a:t>
            </a:r>
            <a:endParaRPr lang="de-DE" sz="18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i="0" dirty="0">
              <a:latin typeface="Arial Nova" panose="020B0504020202020204" pitchFamily="34" charset="0"/>
            </a:endParaRPr>
          </a:p>
        </p:txBody>
      </p:sp>
    </p:spTree>
    <p:extLst>
      <p:ext uri="{BB962C8B-B14F-4D97-AF65-F5344CB8AC3E}">
        <p14:creationId xmlns:p14="http://schemas.microsoft.com/office/powerpoint/2010/main" val="197122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spc="0" baseline="0" noProof="0" dirty="0">
                <a:effectLst/>
                <a:latin typeface="Arial Nova" panose="020B0504020202020204" pitchFamily="34" charset="0"/>
                <a:ea typeface="MS Mincho" panose="02020609040205080304" pitchFamily="49" charset="-128"/>
                <a:cs typeface="Times New Roman" panose="02020603050405020304" pitchFamily="18" charset="0"/>
              </a:rPr>
              <a:t>Die Tablarlinie kann durch das wandelbare Design laufend an wechselnde Küchentrends angepasst werden. Erneut aus einem einzigen Stück Stahlblech geformt, nach Bedarf mit einem Holzteil ergänzt, ohne Verklebung oder Zusatzteile, können die Tablare einfach sortenrein recycliert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spc="0" baseline="0" noProof="0" dirty="0">
                <a:solidFill>
                  <a:srgbClr val="666666"/>
                </a:solidFill>
                <a:effectLst/>
                <a:latin typeface="Arial Nova" panose="020B0504020202020204" pitchFamily="34" charset="0"/>
              </a:rPr>
              <a:t>Liro Tablare sind in drei Farben erhältlich: weiß, silber und anthrazit</a:t>
            </a:r>
          </a:p>
        </p:txBody>
      </p:sp>
    </p:spTree>
    <p:extLst>
      <p:ext uri="{BB962C8B-B14F-4D97-AF65-F5344CB8AC3E}">
        <p14:creationId xmlns:p14="http://schemas.microsoft.com/office/powerpoint/2010/main" val="2831897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noProof="0" dirty="0"/>
              <a:t>Der Hochschrank Pleno wird noch effizienter: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noProof="0" dirty="0"/>
              <a:t>Grosszügigere Tablare im neuen Liro Design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noProof="0" dirty="0"/>
              <a:t>Bessere Platzausnutzung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CH" sz="1200" noProof="0" dirty="0"/>
              <a:t>Stark vereinfachte Montage</a:t>
            </a:r>
          </a:p>
          <a:p>
            <a:pPr marL="171450" indent="-171450">
              <a:buFont typeface="Arial" panose="020B0604020202020204" pitchFamily="34" charset="0"/>
              <a:buChar char="•"/>
            </a:pPr>
            <a:endParaRPr lang="de-CH" sz="1200" spc="0" baseline="0" dirty="0">
              <a:effectLst/>
              <a:latin typeface="Arial Nova" panose="020B0504020202020204" pitchFamily="34" charset="0"/>
              <a:cs typeface="Times New Roman" panose="02020603050405020304" pitchFamily="18" charset="0"/>
            </a:endParaRPr>
          </a:p>
        </p:txBody>
      </p:sp>
    </p:spTree>
    <p:extLst>
      <p:ext uri="{BB962C8B-B14F-4D97-AF65-F5344CB8AC3E}">
        <p14:creationId xmlns:p14="http://schemas.microsoft.com/office/powerpoint/2010/main" val="11572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403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icture 2">
    <p:spTree>
      <p:nvGrpSpPr>
        <p:cNvPr id="1" name=""/>
        <p:cNvGrpSpPr/>
        <p:nvPr/>
      </p:nvGrpSpPr>
      <p:grpSpPr>
        <a:xfrm>
          <a:off x="0" y="0"/>
          <a:ext cx="0" cy="0"/>
          <a:chOff x="0" y="0"/>
          <a:chExt cx="0" cy="0"/>
        </a:xfrm>
      </p:grpSpPr>
      <p:sp>
        <p:nvSpPr>
          <p:cNvPr id="6" name="Bildplatzhalter 12">
            <a:extLst>
              <a:ext uri="{FF2B5EF4-FFF2-40B4-BE49-F238E27FC236}">
                <a16:creationId xmlns:a16="http://schemas.microsoft.com/office/drawing/2014/main" id="{70CA7316-0DBA-4010-81A1-C14795E93C28}"/>
              </a:ext>
            </a:extLst>
          </p:cNvPr>
          <p:cNvSpPr>
            <a:spLocks noGrp="1"/>
          </p:cNvSpPr>
          <p:nvPr>
            <p:ph type="pic" sz="quarter" idx="13"/>
          </p:nvPr>
        </p:nvSpPr>
        <p:spPr>
          <a:xfrm>
            <a:off x="5590800" y="908050"/>
            <a:ext cx="3600000" cy="2700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370800" y="907200"/>
            <a:ext cx="5040000" cy="5040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7" name="Textplatzhalter 16">
            <a:extLst>
              <a:ext uri="{FF2B5EF4-FFF2-40B4-BE49-F238E27FC236}">
                <a16:creationId xmlns:a16="http://schemas.microsoft.com/office/drawing/2014/main" id="{5286FE59-95FD-404E-9B93-649C4901ED28}"/>
              </a:ext>
            </a:extLst>
          </p:cNvPr>
          <p:cNvSpPr>
            <a:spLocks noGrp="1"/>
          </p:cNvSpPr>
          <p:nvPr>
            <p:ph type="body" sz="quarter" idx="11"/>
          </p:nvPr>
        </p:nvSpPr>
        <p:spPr>
          <a:xfrm>
            <a:off x="5590800" y="4140000"/>
            <a:ext cx="4858950" cy="492443"/>
          </a:xfrm>
        </p:spPr>
        <p:txBody>
          <a:bodyPr wrap="square" lIns="0" tIns="0" rIns="0" bIns="0" anchor="b" anchorCtr="0">
            <a:spAutoFit/>
          </a:bodyPr>
          <a:lstStyle>
            <a:lvl1pPr marL="0" indent="0">
              <a:spcBef>
                <a:spcPts val="0"/>
              </a:spcBef>
              <a:buNone/>
              <a:defRPr sz="3200" b="0" cap="none" baseline="0">
                <a:latin typeface="Arial Nova Light" panose="020B0304020202020204" pitchFamily="34" charset="0"/>
              </a:defRPr>
            </a:lvl1pPr>
          </a:lstStyle>
          <a:p>
            <a:pPr lvl="0"/>
            <a:r>
              <a:rPr lang="de-DE"/>
              <a:t>Mastertextformat bearbeiten</a:t>
            </a:r>
          </a:p>
        </p:txBody>
      </p:sp>
      <p:sp>
        <p:nvSpPr>
          <p:cNvPr id="5" name="Textplatzhalter 16">
            <a:extLst>
              <a:ext uri="{FF2B5EF4-FFF2-40B4-BE49-F238E27FC236}">
                <a16:creationId xmlns:a16="http://schemas.microsoft.com/office/drawing/2014/main" id="{B8BA0B91-ECEC-4B38-BF18-212AAB68BF5A}"/>
              </a:ext>
            </a:extLst>
          </p:cNvPr>
          <p:cNvSpPr>
            <a:spLocks noGrp="1"/>
          </p:cNvSpPr>
          <p:nvPr>
            <p:ph type="body" sz="quarter" idx="12" hasCustomPrompt="1"/>
          </p:nvPr>
        </p:nvSpPr>
        <p:spPr>
          <a:xfrm>
            <a:off x="5590800" y="4860000"/>
            <a:ext cx="3720525" cy="249299"/>
          </a:xfrm>
        </p:spPr>
        <p:txBody>
          <a:bodyPr wrap="square" lIns="0" tIns="0" rIns="0" bIns="0">
            <a:spAutoFit/>
          </a:bodyPr>
          <a:lstStyle>
            <a:lvl1pPr marL="0" indent="0">
              <a:spcBef>
                <a:spcPts val="0"/>
              </a:spcBef>
              <a:buNone/>
              <a:defRPr sz="1800" cap="none" baseline="0">
                <a:latin typeface="Arial Nova Light" panose="020B0304020202020204" pitchFamily="34" charset="0"/>
              </a:defRPr>
            </a:lvl1pPr>
          </a:lstStyle>
          <a:p>
            <a:pPr lvl="0"/>
            <a:r>
              <a:rPr lang="de-DE" dirty="0"/>
              <a:t>Untertitel Produkt</a:t>
            </a:r>
          </a:p>
        </p:txBody>
      </p:sp>
      <p:pic>
        <p:nvPicPr>
          <p:cNvPr id="8" name="Grafik 7">
            <a:extLst>
              <a:ext uri="{FF2B5EF4-FFF2-40B4-BE49-F238E27FC236}">
                <a16:creationId xmlns:a16="http://schemas.microsoft.com/office/drawing/2014/main" id="{9004FA18-63BF-45D8-8EC6-4E87F783AF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cxnSp>
        <p:nvCxnSpPr>
          <p:cNvPr id="7" name="Gerader Verbinder 6">
            <a:extLst>
              <a:ext uri="{FF2B5EF4-FFF2-40B4-BE49-F238E27FC236}">
                <a16:creationId xmlns:a16="http://schemas.microsoft.com/office/drawing/2014/main" id="{52800969-8500-42AB-B543-B4EA1607B715}"/>
              </a:ext>
            </a:extLst>
          </p:cNvPr>
          <p:cNvCxnSpPr/>
          <p:nvPr userDrawn="1"/>
        </p:nvCxnSpPr>
        <p:spPr>
          <a:xfrm>
            <a:off x="5410800" y="873000"/>
            <a:ext cx="0" cy="511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447808"/>
      </p:ext>
    </p:extLst>
  </p:cSld>
  <p:clrMapOvr>
    <a:masterClrMapping/>
  </p:clrMapOvr>
  <p:extLst>
    <p:ext uri="{DCECCB84-F9BA-43D5-87BE-67443E8EF086}">
      <p15:sldGuideLst xmlns:p15="http://schemas.microsoft.com/office/powerpoint/2012/main">
        <p15:guide id="1" orient="horz" pos="572">
          <p15:clr>
            <a:srgbClr val="FBAE40"/>
          </p15:clr>
        </p15:guide>
        <p15:guide id="2" orient="horz" pos="37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title only">
    <p:spTree>
      <p:nvGrpSpPr>
        <p:cNvPr id="1" name=""/>
        <p:cNvGrpSpPr/>
        <p:nvPr/>
      </p:nvGrpSpPr>
      <p:grpSpPr>
        <a:xfrm>
          <a:off x="0" y="0"/>
          <a:ext cx="0" cy="0"/>
          <a:chOff x="0" y="0"/>
          <a:chExt cx="0" cy="0"/>
        </a:xfrm>
      </p:grpSpPr>
      <p:sp>
        <p:nvSpPr>
          <p:cNvPr id="2" name="Textplatzhalter 15">
            <a:extLst>
              <a:ext uri="{FF2B5EF4-FFF2-40B4-BE49-F238E27FC236}">
                <a16:creationId xmlns:a16="http://schemas.microsoft.com/office/drawing/2014/main" id="{D411F357-6BED-453F-B719-A4A9FFC8CB9A}"/>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r>
              <a:rPr lang="de-DE"/>
              <a:t>Mastertextformat bearbeiten</a:t>
            </a:r>
          </a:p>
        </p:txBody>
      </p:sp>
      <p:sp>
        <p:nvSpPr>
          <p:cNvPr id="3" name="Textplatzhalter 15">
            <a:extLst>
              <a:ext uri="{FF2B5EF4-FFF2-40B4-BE49-F238E27FC236}">
                <a16:creationId xmlns:a16="http://schemas.microsoft.com/office/drawing/2014/main" id="{D5FB572A-EF65-48C8-BF6E-13C9FB5E3A60}"/>
              </a:ext>
            </a:extLst>
          </p:cNvPr>
          <p:cNvSpPr>
            <a:spLocks noGrp="1"/>
          </p:cNvSpPr>
          <p:nvPr>
            <p:ph type="body" sz="quarter" idx="17"/>
          </p:nvPr>
        </p:nvSpPr>
        <p:spPr>
          <a:xfrm>
            <a:off x="371475" y="1620000"/>
            <a:ext cx="10002776" cy="215444"/>
          </a:xfrm>
        </p:spPr>
        <p:txBody>
          <a:bodyPr wrap="square">
            <a:spAutoFit/>
          </a:bodyPr>
          <a:lstStyle>
            <a:lvl1pPr>
              <a:defRPr sz="1400" cap="none" baseline="0">
                <a:solidFill>
                  <a:schemeClr val="tx1"/>
                </a:solidFill>
                <a:latin typeface="Arial Nova Light" panose="020B0304020202020204" pitchFamily="34" charset="0"/>
              </a:defRPr>
            </a:lvl1pPr>
          </a:lstStyle>
          <a:p>
            <a:pPr lvl="0"/>
            <a:r>
              <a:rPr lang="de-DE"/>
              <a:t>Mastertextformat bearbeiten</a:t>
            </a:r>
          </a:p>
        </p:txBody>
      </p:sp>
      <p:pic>
        <p:nvPicPr>
          <p:cNvPr id="5" name="Grafik 4">
            <a:extLst>
              <a:ext uri="{FF2B5EF4-FFF2-40B4-BE49-F238E27FC236}">
                <a16:creationId xmlns:a16="http://schemas.microsoft.com/office/drawing/2014/main" id="{39DA6B47-1BF9-470E-8017-3C42CE9FBA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Tree>
    <p:extLst>
      <p:ext uri="{BB962C8B-B14F-4D97-AF65-F5344CB8AC3E}">
        <p14:creationId xmlns:p14="http://schemas.microsoft.com/office/powerpoint/2010/main" val="3473241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title, picture">
    <p:spTree>
      <p:nvGrpSpPr>
        <p:cNvPr id="1" name=""/>
        <p:cNvGrpSpPr/>
        <p:nvPr/>
      </p:nvGrpSpPr>
      <p:grpSpPr>
        <a:xfrm>
          <a:off x="0" y="0"/>
          <a:ext cx="0" cy="0"/>
          <a:chOff x="0" y="0"/>
          <a:chExt cx="0" cy="0"/>
        </a:xfrm>
      </p:grpSpPr>
      <p:sp>
        <p:nvSpPr>
          <p:cNvPr id="2" name="Textplatzhalter 15">
            <a:extLst>
              <a:ext uri="{FF2B5EF4-FFF2-40B4-BE49-F238E27FC236}">
                <a16:creationId xmlns:a16="http://schemas.microsoft.com/office/drawing/2014/main" id="{D411F357-6BED-453F-B719-A4A9FFC8CB9A}"/>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r>
              <a:rPr lang="de-DE"/>
              <a:t>Mastertextformat bearbeiten</a:t>
            </a:r>
          </a:p>
        </p:txBody>
      </p:sp>
      <p:sp>
        <p:nvSpPr>
          <p:cNvPr id="3" name="Textplatzhalter 15">
            <a:extLst>
              <a:ext uri="{FF2B5EF4-FFF2-40B4-BE49-F238E27FC236}">
                <a16:creationId xmlns:a16="http://schemas.microsoft.com/office/drawing/2014/main" id="{D5FB572A-EF65-48C8-BF6E-13C9FB5E3A60}"/>
              </a:ext>
            </a:extLst>
          </p:cNvPr>
          <p:cNvSpPr>
            <a:spLocks noGrp="1"/>
          </p:cNvSpPr>
          <p:nvPr>
            <p:ph type="body" sz="quarter" idx="17"/>
          </p:nvPr>
        </p:nvSpPr>
        <p:spPr>
          <a:xfrm>
            <a:off x="371475" y="1620000"/>
            <a:ext cx="10002776" cy="215444"/>
          </a:xfrm>
        </p:spPr>
        <p:txBody>
          <a:bodyPr wrap="square">
            <a:spAutoFit/>
          </a:bodyPr>
          <a:lstStyle>
            <a:lvl1pPr>
              <a:defRPr sz="1400" cap="none" baseline="0">
                <a:solidFill>
                  <a:schemeClr val="tx1"/>
                </a:solidFill>
                <a:latin typeface="Arial Nova Light" panose="020B0304020202020204" pitchFamily="34" charset="0"/>
              </a:defRPr>
            </a:lvl1pPr>
          </a:lstStyle>
          <a:p>
            <a:pPr lvl="0"/>
            <a:r>
              <a:rPr lang="de-DE"/>
              <a:t>Mastertextformat bearbeiten</a:t>
            </a:r>
          </a:p>
        </p:txBody>
      </p:sp>
      <p:pic>
        <p:nvPicPr>
          <p:cNvPr id="5" name="Grafik 4">
            <a:extLst>
              <a:ext uri="{FF2B5EF4-FFF2-40B4-BE49-F238E27FC236}">
                <a16:creationId xmlns:a16="http://schemas.microsoft.com/office/drawing/2014/main" id="{39DA6B47-1BF9-470E-8017-3C42CE9FBA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
        <p:nvSpPr>
          <p:cNvPr id="6" name="Bildplatzhalter 12">
            <a:extLst>
              <a:ext uri="{FF2B5EF4-FFF2-40B4-BE49-F238E27FC236}">
                <a16:creationId xmlns:a16="http://schemas.microsoft.com/office/drawing/2014/main" id="{B9DBF757-80D0-45FE-83C2-7334BE070D79}"/>
              </a:ext>
            </a:extLst>
          </p:cNvPr>
          <p:cNvSpPr>
            <a:spLocks noGrp="1"/>
          </p:cNvSpPr>
          <p:nvPr>
            <p:ph type="pic" sz="quarter" idx="10"/>
          </p:nvPr>
        </p:nvSpPr>
        <p:spPr>
          <a:xfrm>
            <a:off x="370800" y="2160000"/>
            <a:ext cx="4320000" cy="343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Tree>
    <p:extLst>
      <p:ext uri="{BB962C8B-B14F-4D97-AF65-F5344CB8AC3E}">
        <p14:creationId xmlns:p14="http://schemas.microsoft.com/office/powerpoint/2010/main" val="564136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title, picture, text">
    <p:spTree>
      <p:nvGrpSpPr>
        <p:cNvPr id="1" name=""/>
        <p:cNvGrpSpPr/>
        <p:nvPr/>
      </p:nvGrpSpPr>
      <p:grpSpPr>
        <a:xfrm>
          <a:off x="0" y="0"/>
          <a:ext cx="0" cy="0"/>
          <a:chOff x="0" y="0"/>
          <a:chExt cx="0" cy="0"/>
        </a:xfrm>
      </p:grpSpPr>
      <p:sp>
        <p:nvSpPr>
          <p:cNvPr id="2" name="Textplatzhalter 15">
            <a:extLst>
              <a:ext uri="{FF2B5EF4-FFF2-40B4-BE49-F238E27FC236}">
                <a16:creationId xmlns:a16="http://schemas.microsoft.com/office/drawing/2014/main" id="{D411F357-6BED-453F-B719-A4A9FFC8CB9A}"/>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r>
              <a:rPr lang="de-DE"/>
              <a:t>Mastertextformat bearbeiten</a:t>
            </a:r>
          </a:p>
        </p:txBody>
      </p:sp>
      <p:sp>
        <p:nvSpPr>
          <p:cNvPr id="3" name="Textplatzhalter 15">
            <a:extLst>
              <a:ext uri="{FF2B5EF4-FFF2-40B4-BE49-F238E27FC236}">
                <a16:creationId xmlns:a16="http://schemas.microsoft.com/office/drawing/2014/main" id="{D5FB572A-EF65-48C8-BF6E-13C9FB5E3A60}"/>
              </a:ext>
            </a:extLst>
          </p:cNvPr>
          <p:cNvSpPr>
            <a:spLocks noGrp="1"/>
          </p:cNvSpPr>
          <p:nvPr>
            <p:ph type="body" sz="quarter" idx="17"/>
          </p:nvPr>
        </p:nvSpPr>
        <p:spPr>
          <a:xfrm>
            <a:off x="371475" y="1620000"/>
            <a:ext cx="10002776" cy="215444"/>
          </a:xfrm>
        </p:spPr>
        <p:txBody>
          <a:bodyPr wrap="square">
            <a:spAutoFit/>
          </a:bodyPr>
          <a:lstStyle>
            <a:lvl1pPr>
              <a:defRPr sz="1400" cap="none" baseline="0">
                <a:solidFill>
                  <a:schemeClr val="tx1"/>
                </a:solidFill>
                <a:latin typeface="Arial Nova Light" panose="020B0304020202020204" pitchFamily="34" charset="0"/>
              </a:defRPr>
            </a:lvl1pPr>
          </a:lstStyle>
          <a:p>
            <a:pPr lvl="0"/>
            <a:r>
              <a:rPr lang="de-DE"/>
              <a:t>Mastertextformat bearbeiten</a:t>
            </a:r>
          </a:p>
        </p:txBody>
      </p:sp>
      <p:pic>
        <p:nvPicPr>
          <p:cNvPr id="5" name="Grafik 4">
            <a:extLst>
              <a:ext uri="{FF2B5EF4-FFF2-40B4-BE49-F238E27FC236}">
                <a16:creationId xmlns:a16="http://schemas.microsoft.com/office/drawing/2014/main" id="{39DA6B47-1BF9-470E-8017-3C42CE9FBA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
        <p:nvSpPr>
          <p:cNvPr id="6" name="Bildplatzhalter 12">
            <a:extLst>
              <a:ext uri="{FF2B5EF4-FFF2-40B4-BE49-F238E27FC236}">
                <a16:creationId xmlns:a16="http://schemas.microsoft.com/office/drawing/2014/main" id="{B9DBF757-80D0-45FE-83C2-7334BE070D79}"/>
              </a:ext>
            </a:extLst>
          </p:cNvPr>
          <p:cNvSpPr>
            <a:spLocks noGrp="1"/>
          </p:cNvSpPr>
          <p:nvPr>
            <p:ph type="pic" sz="quarter" idx="10"/>
          </p:nvPr>
        </p:nvSpPr>
        <p:spPr>
          <a:xfrm>
            <a:off x="370800" y="2160000"/>
            <a:ext cx="4320000" cy="343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8" name="Textplatzhalter 7">
            <a:extLst>
              <a:ext uri="{FF2B5EF4-FFF2-40B4-BE49-F238E27FC236}">
                <a16:creationId xmlns:a16="http://schemas.microsoft.com/office/drawing/2014/main" id="{6D0FF4D9-EBA1-4E4B-87CB-02DAEF905A76}"/>
              </a:ext>
            </a:extLst>
          </p:cNvPr>
          <p:cNvSpPr>
            <a:spLocks noGrp="1"/>
          </p:cNvSpPr>
          <p:nvPr>
            <p:ph type="body" sz="quarter" idx="18"/>
          </p:nvPr>
        </p:nvSpPr>
        <p:spPr>
          <a:xfrm>
            <a:off x="5372863" y="2160000"/>
            <a:ext cx="4320000" cy="3438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483573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title, picture 2">
    <p:spTree>
      <p:nvGrpSpPr>
        <p:cNvPr id="1" name=""/>
        <p:cNvGrpSpPr/>
        <p:nvPr/>
      </p:nvGrpSpPr>
      <p:grpSpPr>
        <a:xfrm>
          <a:off x="0" y="0"/>
          <a:ext cx="0" cy="0"/>
          <a:chOff x="0" y="0"/>
          <a:chExt cx="0" cy="0"/>
        </a:xfrm>
      </p:grpSpPr>
      <p:sp>
        <p:nvSpPr>
          <p:cNvPr id="2" name="Textplatzhalter 15">
            <a:extLst>
              <a:ext uri="{FF2B5EF4-FFF2-40B4-BE49-F238E27FC236}">
                <a16:creationId xmlns:a16="http://schemas.microsoft.com/office/drawing/2014/main" id="{D411F357-6BED-453F-B719-A4A9FFC8CB9A}"/>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r>
              <a:rPr lang="de-DE"/>
              <a:t>Mastertextformat bearbeiten</a:t>
            </a:r>
          </a:p>
        </p:txBody>
      </p:sp>
      <p:sp>
        <p:nvSpPr>
          <p:cNvPr id="3" name="Textplatzhalter 15">
            <a:extLst>
              <a:ext uri="{FF2B5EF4-FFF2-40B4-BE49-F238E27FC236}">
                <a16:creationId xmlns:a16="http://schemas.microsoft.com/office/drawing/2014/main" id="{D5FB572A-EF65-48C8-BF6E-13C9FB5E3A60}"/>
              </a:ext>
            </a:extLst>
          </p:cNvPr>
          <p:cNvSpPr>
            <a:spLocks noGrp="1"/>
          </p:cNvSpPr>
          <p:nvPr>
            <p:ph type="body" sz="quarter" idx="17"/>
          </p:nvPr>
        </p:nvSpPr>
        <p:spPr>
          <a:xfrm>
            <a:off x="371475" y="1620000"/>
            <a:ext cx="10002776" cy="215444"/>
          </a:xfrm>
        </p:spPr>
        <p:txBody>
          <a:bodyPr wrap="square">
            <a:spAutoFit/>
          </a:bodyPr>
          <a:lstStyle>
            <a:lvl1pPr>
              <a:defRPr sz="1400" cap="none" baseline="0">
                <a:solidFill>
                  <a:schemeClr val="tx1"/>
                </a:solidFill>
                <a:latin typeface="Arial Nova Light" panose="020B0304020202020204" pitchFamily="34" charset="0"/>
              </a:defRPr>
            </a:lvl1pPr>
          </a:lstStyle>
          <a:p>
            <a:pPr lvl="0"/>
            <a:r>
              <a:rPr lang="de-DE"/>
              <a:t>Mastertextformat bearbeiten</a:t>
            </a:r>
          </a:p>
        </p:txBody>
      </p:sp>
      <p:pic>
        <p:nvPicPr>
          <p:cNvPr id="5" name="Grafik 4">
            <a:extLst>
              <a:ext uri="{FF2B5EF4-FFF2-40B4-BE49-F238E27FC236}">
                <a16:creationId xmlns:a16="http://schemas.microsoft.com/office/drawing/2014/main" id="{39DA6B47-1BF9-470E-8017-3C42CE9FBA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
        <p:nvSpPr>
          <p:cNvPr id="6" name="Bildplatzhalter 12">
            <a:extLst>
              <a:ext uri="{FF2B5EF4-FFF2-40B4-BE49-F238E27FC236}">
                <a16:creationId xmlns:a16="http://schemas.microsoft.com/office/drawing/2014/main" id="{B9DBF757-80D0-45FE-83C2-7334BE070D79}"/>
              </a:ext>
            </a:extLst>
          </p:cNvPr>
          <p:cNvSpPr>
            <a:spLocks noGrp="1"/>
          </p:cNvSpPr>
          <p:nvPr>
            <p:ph type="pic" sz="quarter" idx="10"/>
          </p:nvPr>
        </p:nvSpPr>
        <p:spPr>
          <a:xfrm>
            <a:off x="370799" y="2160000"/>
            <a:ext cx="3780000" cy="343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7" name="Bildplatzhalter 12">
            <a:extLst>
              <a:ext uri="{FF2B5EF4-FFF2-40B4-BE49-F238E27FC236}">
                <a16:creationId xmlns:a16="http://schemas.microsoft.com/office/drawing/2014/main" id="{72347B1E-34BF-478D-88CC-77B333BA813C}"/>
              </a:ext>
            </a:extLst>
          </p:cNvPr>
          <p:cNvSpPr>
            <a:spLocks noGrp="1"/>
          </p:cNvSpPr>
          <p:nvPr>
            <p:ph type="pic" sz="quarter" idx="18"/>
          </p:nvPr>
        </p:nvSpPr>
        <p:spPr>
          <a:xfrm>
            <a:off x="4510800" y="2160000"/>
            <a:ext cx="3780000" cy="343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Tree>
    <p:extLst>
      <p:ext uri="{BB962C8B-B14F-4D97-AF65-F5344CB8AC3E}">
        <p14:creationId xmlns:p14="http://schemas.microsoft.com/office/powerpoint/2010/main" val="3008510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itle, picture 3">
    <p:spTree>
      <p:nvGrpSpPr>
        <p:cNvPr id="1" name=""/>
        <p:cNvGrpSpPr/>
        <p:nvPr/>
      </p:nvGrpSpPr>
      <p:grpSpPr>
        <a:xfrm>
          <a:off x="0" y="0"/>
          <a:ext cx="0" cy="0"/>
          <a:chOff x="0" y="0"/>
          <a:chExt cx="0" cy="0"/>
        </a:xfrm>
      </p:grpSpPr>
      <p:sp>
        <p:nvSpPr>
          <p:cNvPr id="2" name="Textplatzhalter 15">
            <a:extLst>
              <a:ext uri="{FF2B5EF4-FFF2-40B4-BE49-F238E27FC236}">
                <a16:creationId xmlns:a16="http://schemas.microsoft.com/office/drawing/2014/main" id="{D411F357-6BED-453F-B719-A4A9FFC8CB9A}"/>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r>
              <a:rPr lang="de-DE"/>
              <a:t>Mastertextformat bearbeiten</a:t>
            </a:r>
          </a:p>
        </p:txBody>
      </p:sp>
      <p:sp>
        <p:nvSpPr>
          <p:cNvPr id="3" name="Textplatzhalter 15">
            <a:extLst>
              <a:ext uri="{FF2B5EF4-FFF2-40B4-BE49-F238E27FC236}">
                <a16:creationId xmlns:a16="http://schemas.microsoft.com/office/drawing/2014/main" id="{D5FB572A-EF65-48C8-BF6E-13C9FB5E3A60}"/>
              </a:ext>
            </a:extLst>
          </p:cNvPr>
          <p:cNvSpPr>
            <a:spLocks noGrp="1"/>
          </p:cNvSpPr>
          <p:nvPr>
            <p:ph type="body" sz="quarter" idx="17"/>
          </p:nvPr>
        </p:nvSpPr>
        <p:spPr>
          <a:xfrm>
            <a:off x="371475" y="1620000"/>
            <a:ext cx="10002776" cy="215444"/>
          </a:xfrm>
        </p:spPr>
        <p:txBody>
          <a:bodyPr wrap="square">
            <a:spAutoFit/>
          </a:bodyPr>
          <a:lstStyle>
            <a:lvl1pPr>
              <a:defRPr sz="1400" cap="none" baseline="0">
                <a:solidFill>
                  <a:schemeClr val="tx1"/>
                </a:solidFill>
                <a:latin typeface="Arial Nova Light" panose="020B0304020202020204" pitchFamily="34" charset="0"/>
              </a:defRPr>
            </a:lvl1pPr>
          </a:lstStyle>
          <a:p>
            <a:pPr lvl="0"/>
            <a:r>
              <a:rPr lang="de-DE"/>
              <a:t>Mastertextformat bearbeiten</a:t>
            </a:r>
          </a:p>
        </p:txBody>
      </p:sp>
      <p:pic>
        <p:nvPicPr>
          <p:cNvPr id="5" name="Grafik 4">
            <a:extLst>
              <a:ext uri="{FF2B5EF4-FFF2-40B4-BE49-F238E27FC236}">
                <a16:creationId xmlns:a16="http://schemas.microsoft.com/office/drawing/2014/main" id="{39DA6B47-1BF9-470E-8017-3C42CE9FBA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
        <p:nvSpPr>
          <p:cNvPr id="8" name="Bildplatzhalter 12">
            <a:extLst>
              <a:ext uri="{FF2B5EF4-FFF2-40B4-BE49-F238E27FC236}">
                <a16:creationId xmlns:a16="http://schemas.microsoft.com/office/drawing/2014/main" id="{82C52252-3E4F-4237-A68E-8C02E0DE0FAA}"/>
              </a:ext>
            </a:extLst>
          </p:cNvPr>
          <p:cNvSpPr>
            <a:spLocks noGrp="1"/>
          </p:cNvSpPr>
          <p:nvPr>
            <p:ph type="pic" sz="quarter" idx="11"/>
          </p:nvPr>
        </p:nvSpPr>
        <p:spPr>
          <a:xfrm>
            <a:off x="371475" y="2160000"/>
            <a:ext cx="2880000" cy="3438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9" name="Bildplatzhalter 12">
            <a:extLst>
              <a:ext uri="{FF2B5EF4-FFF2-40B4-BE49-F238E27FC236}">
                <a16:creationId xmlns:a16="http://schemas.microsoft.com/office/drawing/2014/main" id="{9AE793A1-A0C5-4CF5-80A3-D7BD8FFBD653}"/>
              </a:ext>
            </a:extLst>
          </p:cNvPr>
          <p:cNvSpPr>
            <a:spLocks noGrp="1"/>
          </p:cNvSpPr>
          <p:nvPr>
            <p:ph type="pic" sz="quarter" idx="18"/>
          </p:nvPr>
        </p:nvSpPr>
        <p:spPr>
          <a:xfrm>
            <a:off x="3441600" y="2160000"/>
            <a:ext cx="2880000" cy="3438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0" name="Bildplatzhalter 12">
            <a:extLst>
              <a:ext uri="{FF2B5EF4-FFF2-40B4-BE49-F238E27FC236}">
                <a16:creationId xmlns:a16="http://schemas.microsoft.com/office/drawing/2014/main" id="{DC8DCB16-B205-4E53-AE89-1BE9F75259BF}"/>
              </a:ext>
            </a:extLst>
          </p:cNvPr>
          <p:cNvSpPr>
            <a:spLocks noGrp="1"/>
          </p:cNvSpPr>
          <p:nvPr>
            <p:ph type="pic" sz="quarter" idx="19"/>
          </p:nvPr>
        </p:nvSpPr>
        <p:spPr>
          <a:xfrm>
            <a:off x="6501600" y="2160000"/>
            <a:ext cx="2880000" cy="3438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Tree>
    <p:extLst>
      <p:ext uri="{BB962C8B-B14F-4D97-AF65-F5344CB8AC3E}">
        <p14:creationId xmlns:p14="http://schemas.microsoft.com/office/powerpoint/2010/main" val="998714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itle, picture 6">
    <p:spTree>
      <p:nvGrpSpPr>
        <p:cNvPr id="1" name=""/>
        <p:cNvGrpSpPr/>
        <p:nvPr/>
      </p:nvGrpSpPr>
      <p:grpSpPr>
        <a:xfrm>
          <a:off x="0" y="0"/>
          <a:ext cx="0" cy="0"/>
          <a:chOff x="0" y="0"/>
          <a:chExt cx="0" cy="0"/>
        </a:xfrm>
      </p:grpSpPr>
      <p:sp>
        <p:nvSpPr>
          <p:cNvPr id="2" name="Textplatzhalter 15">
            <a:extLst>
              <a:ext uri="{FF2B5EF4-FFF2-40B4-BE49-F238E27FC236}">
                <a16:creationId xmlns:a16="http://schemas.microsoft.com/office/drawing/2014/main" id="{D411F357-6BED-453F-B719-A4A9FFC8CB9A}"/>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r>
              <a:rPr lang="de-DE"/>
              <a:t>Mastertextformat bearbeiten</a:t>
            </a:r>
          </a:p>
        </p:txBody>
      </p:sp>
      <p:pic>
        <p:nvPicPr>
          <p:cNvPr id="5" name="Grafik 4">
            <a:extLst>
              <a:ext uri="{FF2B5EF4-FFF2-40B4-BE49-F238E27FC236}">
                <a16:creationId xmlns:a16="http://schemas.microsoft.com/office/drawing/2014/main" id="{39DA6B47-1BF9-470E-8017-3C42CE9FBA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
        <p:nvSpPr>
          <p:cNvPr id="7" name="Bildplatzhalter 12">
            <a:extLst>
              <a:ext uri="{FF2B5EF4-FFF2-40B4-BE49-F238E27FC236}">
                <a16:creationId xmlns:a16="http://schemas.microsoft.com/office/drawing/2014/main" id="{2B78AFD2-E9E1-4CE3-A0C2-09C11CE6E494}"/>
              </a:ext>
            </a:extLst>
          </p:cNvPr>
          <p:cNvSpPr>
            <a:spLocks noGrp="1"/>
          </p:cNvSpPr>
          <p:nvPr>
            <p:ph type="pic" sz="quarter" idx="10"/>
          </p:nvPr>
        </p:nvSpPr>
        <p:spPr>
          <a:xfrm>
            <a:off x="370800" y="1800000"/>
            <a:ext cx="2520000" cy="162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9" name="Textplatzhalter 2">
            <a:extLst>
              <a:ext uri="{FF2B5EF4-FFF2-40B4-BE49-F238E27FC236}">
                <a16:creationId xmlns:a16="http://schemas.microsoft.com/office/drawing/2014/main" id="{8F1746C6-A0F5-4022-BF5E-3E4FF6F27209}"/>
              </a:ext>
            </a:extLst>
          </p:cNvPr>
          <p:cNvSpPr>
            <a:spLocks noGrp="1"/>
          </p:cNvSpPr>
          <p:nvPr>
            <p:ph type="body" sz="quarter" idx="22"/>
          </p:nvPr>
        </p:nvSpPr>
        <p:spPr>
          <a:xfrm>
            <a:off x="371475" y="3438001"/>
            <a:ext cx="2520000" cy="215444"/>
          </a:xfrm>
        </p:spPr>
        <p:txBody>
          <a:bodyPr>
            <a:noAutofit/>
          </a:bodyPr>
          <a:lstStyle>
            <a:lvl1pPr>
              <a:defRPr sz="1400" b="1"/>
            </a:lvl1pPr>
          </a:lstStyle>
          <a:p>
            <a:pPr lvl="0"/>
            <a:r>
              <a:rPr lang="de-DE"/>
              <a:t>Mastertextformat bearbeiten</a:t>
            </a:r>
          </a:p>
        </p:txBody>
      </p:sp>
      <p:sp>
        <p:nvSpPr>
          <p:cNvPr id="10" name="Bildplatzhalter 12">
            <a:extLst>
              <a:ext uri="{FF2B5EF4-FFF2-40B4-BE49-F238E27FC236}">
                <a16:creationId xmlns:a16="http://schemas.microsoft.com/office/drawing/2014/main" id="{F1183733-4711-4CDA-98F1-09341EFFD1BA}"/>
              </a:ext>
            </a:extLst>
          </p:cNvPr>
          <p:cNvSpPr>
            <a:spLocks noGrp="1"/>
          </p:cNvSpPr>
          <p:nvPr>
            <p:ph type="pic" sz="quarter" idx="23"/>
          </p:nvPr>
        </p:nvSpPr>
        <p:spPr>
          <a:xfrm>
            <a:off x="371475" y="3780000"/>
            <a:ext cx="2520000" cy="162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11" name="Textplatzhalter 2">
            <a:extLst>
              <a:ext uri="{FF2B5EF4-FFF2-40B4-BE49-F238E27FC236}">
                <a16:creationId xmlns:a16="http://schemas.microsoft.com/office/drawing/2014/main" id="{3AEF84EA-4FC9-47BB-B5E3-F5B92939EA56}"/>
              </a:ext>
            </a:extLst>
          </p:cNvPr>
          <p:cNvSpPr>
            <a:spLocks noGrp="1"/>
          </p:cNvSpPr>
          <p:nvPr>
            <p:ph type="body" sz="quarter" idx="24"/>
          </p:nvPr>
        </p:nvSpPr>
        <p:spPr>
          <a:xfrm>
            <a:off x="371475" y="5418833"/>
            <a:ext cx="2520000" cy="215444"/>
          </a:xfrm>
        </p:spPr>
        <p:txBody>
          <a:bodyPr vert="horz" lIns="0" tIns="0" rIns="0" bIns="0" rtlCol="0">
            <a:noAutofit/>
          </a:bodyPr>
          <a:lstStyle>
            <a:lvl1pPr>
              <a:defRPr lang="de-DE" sz="1400" b="1" dirty="0"/>
            </a:lvl1pPr>
          </a:lstStyle>
          <a:p>
            <a:pPr lvl="0"/>
            <a:r>
              <a:rPr lang="de-DE"/>
              <a:t>Mastertextformat bearbeiten</a:t>
            </a:r>
          </a:p>
        </p:txBody>
      </p:sp>
      <p:sp>
        <p:nvSpPr>
          <p:cNvPr id="12" name="Bildplatzhalter 12">
            <a:extLst>
              <a:ext uri="{FF2B5EF4-FFF2-40B4-BE49-F238E27FC236}">
                <a16:creationId xmlns:a16="http://schemas.microsoft.com/office/drawing/2014/main" id="{03FD9535-F5B4-40D7-9A3B-64E10C369045}"/>
              </a:ext>
            </a:extLst>
          </p:cNvPr>
          <p:cNvSpPr>
            <a:spLocks noGrp="1"/>
          </p:cNvSpPr>
          <p:nvPr>
            <p:ph type="pic" sz="quarter" idx="25"/>
          </p:nvPr>
        </p:nvSpPr>
        <p:spPr>
          <a:xfrm>
            <a:off x="3097671" y="1800000"/>
            <a:ext cx="2520000" cy="162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13" name="Textplatzhalter 2">
            <a:extLst>
              <a:ext uri="{FF2B5EF4-FFF2-40B4-BE49-F238E27FC236}">
                <a16:creationId xmlns:a16="http://schemas.microsoft.com/office/drawing/2014/main" id="{2B28728B-EA9D-4CB9-B793-A34D7ADE3873}"/>
              </a:ext>
            </a:extLst>
          </p:cNvPr>
          <p:cNvSpPr>
            <a:spLocks noGrp="1"/>
          </p:cNvSpPr>
          <p:nvPr>
            <p:ph type="body" sz="quarter" idx="26"/>
          </p:nvPr>
        </p:nvSpPr>
        <p:spPr>
          <a:xfrm>
            <a:off x="3098346" y="3438001"/>
            <a:ext cx="2520000" cy="215444"/>
          </a:xfrm>
        </p:spPr>
        <p:txBody>
          <a:bodyPr vert="horz" lIns="0" tIns="0" rIns="0" bIns="0" rtlCol="0">
            <a:noAutofit/>
          </a:bodyPr>
          <a:lstStyle>
            <a:lvl1pPr>
              <a:defRPr lang="de-DE" sz="1400" b="1" dirty="0"/>
            </a:lvl1pPr>
          </a:lstStyle>
          <a:p>
            <a:pPr lvl="0"/>
            <a:r>
              <a:rPr lang="de-DE"/>
              <a:t>Mastertextformat bearbeiten</a:t>
            </a:r>
          </a:p>
        </p:txBody>
      </p:sp>
      <p:sp>
        <p:nvSpPr>
          <p:cNvPr id="14" name="Bildplatzhalter 12">
            <a:extLst>
              <a:ext uri="{FF2B5EF4-FFF2-40B4-BE49-F238E27FC236}">
                <a16:creationId xmlns:a16="http://schemas.microsoft.com/office/drawing/2014/main" id="{C110C5BB-FA58-4C53-B96A-E0CD572DA71A}"/>
              </a:ext>
            </a:extLst>
          </p:cNvPr>
          <p:cNvSpPr>
            <a:spLocks noGrp="1"/>
          </p:cNvSpPr>
          <p:nvPr>
            <p:ph type="pic" sz="quarter" idx="27"/>
          </p:nvPr>
        </p:nvSpPr>
        <p:spPr>
          <a:xfrm>
            <a:off x="3098346" y="3780000"/>
            <a:ext cx="2520000" cy="162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15" name="Textplatzhalter 2">
            <a:extLst>
              <a:ext uri="{FF2B5EF4-FFF2-40B4-BE49-F238E27FC236}">
                <a16:creationId xmlns:a16="http://schemas.microsoft.com/office/drawing/2014/main" id="{22457F9B-D549-4EFC-B083-6F42469992D9}"/>
              </a:ext>
            </a:extLst>
          </p:cNvPr>
          <p:cNvSpPr>
            <a:spLocks noGrp="1"/>
          </p:cNvSpPr>
          <p:nvPr>
            <p:ph type="body" sz="quarter" idx="28"/>
          </p:nvPr>
        </p:nvSpPr>
        <p:spPr>
          <a:xfrm>
            <a:off x="3098346" y="5418833"/>
            <a:ext cx="2520000" cy="215444"/>
          </a:xfrm>
        </p:spPr>
        <p:txBody>
          <a:bodyPr vert="horz" lIns="0" tIns="0" rIns="0" bIns="0" rtlCol="0">
            <a:noAutofit/>
          </a:bodyPr>
          <a:lstStyle>
            <a:lvl1pPr>
              <a:defRPr lang="de-DE" sz="1400" b="1" dirty="0"/>
            </a:lvl1pPr>
          </a:lstStyle>
          <a:p>
            <a:pPr lvl="0"/>
            <a:r>
              <a:rPr lang="de-DE"/>
              <a:t>Mastertextformat bearbeiten</a:t>
            </a:r>
          </a:p>
        </p:txBody>
      </p:sp>
      <p:sp>
        <p:nvSpPr>
          <p:cNvPr id="16" name="Bildplatzhalter 12">
            <a:extLst>
              <a:ext uri="{FF2B5EF4-FFF2-40B4-BE49-F238E27FC236}">
                <a16:creationId xmlns:a16="http://schemas.microsoft.com/office/drawing/2014/main" id="{368DF380-C01C-4D57-8566-B5DB5673E422}"/>
              </a:ext>
            </a:extLst>
          </p:cNvPr>
          <p:cNvSpPr>
            <a:spLocks noGrp="1"/>
          </p:cNvSpPr>
          <p:nvPr>
            <p:ph type="pic" sz="quarter" idx="29"/>
          </p:nvPr>
        </p:nvSpPr>
        <p:spPr>
          <a:xfrm>
            <a:off x="5824542" y="1800000"/>
            <a:ext cx="2520000" cy="162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17" name="Textplatzhalter 2">
            <a:extLst>
              <a:ext uri="{FF2B5EF4-FFF2-40B4-BE49-F238E27FC236}">
                <a16:creationId xmlns:a16="http://schemas.microsoft.com/office/drawing/2014/main" id="{7D006FCE-8678-4531-8484-07575B83823A}"/>
              </a:ext>
            </a:extLst>
          </p:cNvPr>
          <p:cNvSpPr>
            <a:spLocks noGrp="1"/>
          </p:cNvSpPr>
          <p:nvPr>
            <p:ph type="body" sz="quarter" idx="30"/>
          </p:nvPr>
        </p:nvSpPr>
        <p:spPr>
          <a:xfrm>
            <a:off x="5825217" y="3438001"/>
            <a:ext cx="2520000" cy="215444"/>
          </a:xfrm>
        </p:spPr>
        <p:txBody>
          <a:bodyPr vert="horz" lIns="0" tIns="0" rIns="0" bIns="0" rtlCol="0">
            <a:noAutofit/>
          </a:bodyPr>
          <a:lstStyle>
            <a:lvl1pPr>
              <a:defRPr lang="de-DE" sz="1400" b="1" dirty="0"/>
            </a:lvl1pPr>
          </a:lstStyle>
          <a:p>
            <a:pPr lvl="0"/>
            <a:r>
              <a:rPr lang="de-DE"/>
              <a:t>Mastertextformat bearbeiten</a:t>
            </a:r>
          </a:p>
        </p:txBody>
      </p:sp>
      <p:sp>
        <p:nvSpPr>
          <p:cNvPr id="18" name="Bildplatzhalter 12">
            <a:extLst>
              <a:ext uri="{FF2B5EF4-FFF2-40B4-BE49-F238E27FC236}">
                <a16:creationId xmlns:a16="http://schemas.microsoft.com/office/drawing/2014/main" id="{9BA53F4C-7737-4741-9B4A-FE890014E924}"/>
              </a:ext>
            </a:extLst>
          </p:cNvPr>
          <p:cNvSpPr>
            <a:spLocks noGrp="1"/>
          </p:cNvSpPr>
          <p:nvPr>
            <p:ph type="pic" sz="quarter" idx="31"/>
          </p:nvPr>
        </p:nvSpPr>
        <p:spPr>
          <a:xfrm>
            <a:off x="5825217" y="3780000"/>
            <a:ext cx="2520000" cy="162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19" name="Textplatzhalter 2">
            <a:extLst>
              <a:ext uri="{FF2B5EF4-FFF2-40B4-BE49-F238E27FC236}">
                <a16:creationId xmlns:a16="http://schemas.microsoft.com/office/drawing/2014/main" id="{75FE5226-F5C4-4766-8411-A102550D2E87}"/>
              </a:ext>
            </a:extLst>
          </p:cNvPr>
          <p:cNvSpPr>
            <a:spLocks noGrp="1"/>
          </p:cNvSpPr>
          <p:nvPr>
            <p:ph type="body" sz="quarter" idx="32"/>
          </p:nvPr>
        </p:nvSpPr>
        <p:spPr>
          <a:xfrm>
            <a:off x="5825217" y="5418833"/>
            <a:ext cx="2520000" cy="215444"/>
          </a:xfrm>
        </p:spPr>
        <p:txBody>
          <a:bodyPr vert="horz" lIns="0" tIns="0" rIns="0" bIns="0" rtlCol="0">
            <a:noAutofit/>
          </a:bodyPr>
          <a:lstStyle>
            <a:lvl1pPr>
              <a:defRPr lang="de-DE" sz="1400" b="1" dirty="0"/>
            </a:lvl1pPr>
          </a:lstStyle>
          <a:p>
            <a:pPr lvl="0"/>
            <a:r>
              <a:rPr lang="de-DE"/>
              <a:t>Mastertextformat bearbeiten</a:t>
            </a:r>
          </a:p>
        </p:txBody>
      </p:sp>
    </p:spTree>
    <p:extLst>
      <p:ext uri="{BB962C8B-B14F-4D97-AF65-F5344CB8AC3E}">
        <p14:creationId xmlns:p14="http://schemas.microsoft.com/office/powerpoint/2010/main" val="3615825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vert="horz" lIns="0" tIns="0" rIns="0" bIns="0" rtlCol="0">
            <a:noAutofit/>
          </a:bodyPr>
          <a:lstStyle>
            <a:lvl1pPr>
              <a:defRPr lang="de-DE" sz="4400" cap="none" baseline="0">
                <a:solidFill>
                  <a:schemeClr val="tx1"/>
                </a:solidFill>
                <a:latin typeface="Arial Nova Light" panose="020B0304020202020204" pitchFamily="34" charset="0"/>
              </a:defRPr>
            </a:lvl1pPr>
          </a:lstStyle>
          <a:p>
            <a:pPr lvl="0">
              <a:lnSpc>
                <a:spcPct val="120000"/>
              </a:lnSpc>
            </a:pPr>
            <a:r>
              <a:rPr lang="de-DE"/>
              <a:t>Mastertextformat bearbeiten</a:t>
            </a:r>
          </a:p>
        </p:txBody>
      </p:sp>
      <p:pic>
        <p:nvPicPr>
          <p:cNvPr id="6" name="Grafik 5">
            <a:extLst>
              <a:ext uri="{FF2B5EF4-FFF2-40B4-BE49-F238E27FC236}">
                <a16:creationId xmlns:a16="http://schemas.microsoft.com/office/drawing/2014/main" id="{57C6C5C7-A209-4FB4-958D-802EDFC241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Tree>
    <p:extLst>
      <p:ext uri="{BB962C8B-B14F-4D97-AF65-F5344CB8AC3E}">
        <p14:creationId xmlns:p14="http://schemas.microsoft.com/office/powerpoint/2010/main" val="3992900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857B5C4-680C-4A92-8F4B-30E45D497DD7}"/>
              </a:ext>
            </a:extLst>
          </p:cNvPr>
          <p:cNvSpPr/>
          <p:nvPr userDrawn="1"/>
        </p:nvSpPr>
        <p:spPr>
          <a:xfrm>
            <a:off x="0" y="0"/>
            <a:ext cx="12192000" cy="6858000"/>
          </a:xfrm>
          <a:prstGeom prst="rect">
            <a:avLst/>
          </a:prstGeom>
          <a:solidFill>
            <a:srgbClr val="435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sp>
        <p:nvSpPr>
          <p:cNvPr id="14" name="Textplatzhalter 13">
            <a:extLst>
              <a:ext uri="{FF2B5EF4-FFF2-40B4-BE49-F238E27FC236}">
                <a16:creationId xmlns:a16="http://schemas.microsoft.com/office/drawing/2014/main" id="{3E1534BB-4AE2-470E-AEF3-F7A58F716A52}"/>
              </a:ext>
            </a:extLst>
          </p:cNvPr>
          <p:cNvSpPr>
            <a:spLocks noGrp="1"/>
          </p:cNvSpPr>
          <p:nvPr>
            <p:ph type="body" sz="quarter" idx="10"/>
          </p:nvPr>
        </p:nvSpPr>
        <p:spPr>
          <a:xfrm>
            <a:off x="900000" y="3420000"/>
            <a:ext cx="5724525" cy="3060700"/>
          </a:xfrm>
        </p:spPr>
        <p:txBody>
          <a:bodyPr>
            <a:noAutofit/>
          </a:bodyPr>
          <a:lstStyle>
            <a:lvl1pPr>
              <a:lnSpc>
                <a:spcPct val="120000"/>
              </a:lnSpc>
              <a:defRPr sz="4400" cap="none" baseline="0">
                <a:solidFill>
                  <a:schemeClr val="bg1"/>
                </a:solidFill>
                <a:latin typeface="Arial Nova Light" panose="020B0304020202020204" pitchFamily="34" charset="0"/>
              </a:defRPr>
            </a:lvl1pPr>
          </a:lstStyle>
          <a:p>
            <a:pPr lvl="0"/>
            <a:r>
              <a:rPr lang="de-DE" dirty="0"/>
              <a:t>Mastertextformat bearbeiten</a:t>
            </a:r>
          </a:p>
        </p:txBody>
      </p:sp>
      <p:pic>
        <p:nvPicPr>
          <p:cNvPr id="4" name="Grafik 3">
            <a:extLst>
              <a:ext uri="{FF2B5EF4-FFF2-40B4-BE49-F238E27FC236}">
                <a16:creationId xmlns:a16="http://schemas.microsoft.com/office/drawing/2014/main" id="{2FD8E920-0F76-435C-B758-32B83BD421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14753"/>
          </a:xfrm>
          <a:prstGeom prst="rect">
            <a:avLst/>
          </a:prstGeom>
        </p:spPr>
      </p:pic>
    </p:spTree>
    <p:extLst>
      <p:ext uri="{BB962C8B-B14F-4D97-AF65-F5344CB8AC3E}">
        <p14:creationId xmlns:p14="http://schemas.microsoft.com/office/powerpoint/2010/main" val="282799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50BAABE-F6BC-478E-8E30-09AFA994A9BC}"/>
              </a:ext>
            </a:extLst>
          </p:cNvPr>
          <p:cNvSpPr/>
          <p:nvPr userDrawn="1"/>
        </p:nvSpPr>
        <p:spPr>
          <a:xfrm>
            <a:off x="0" y="0"/>
            <a:ext cx="12192000" cy="6858000"/>
          </a:xfrm>
          <a:prstGeom prst="rect">
            <a:avLst/>
          </a:prstGeom>
          <a:solidFill>
            <a:srgbClr val="C7843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vert="horz" lIns="0" tIns="0" rIns="0" bIns="0" rtlCol="0">
            <a:noAutofit/>
          </a:bodyPr>
          <a:lstStyle>
            <a:lvl1pPr>
              <a:defRPr lang="de-DE" sz="4400" cap="none" baseline="0" dirty="0">
                <a:solidFill>
                  <a:schemeClr val="bg1"/>
                </a:solidFill>
                <a:latin typeface="Arial Nova Light" panose="020B0304020202020204" pitchFamily="34" charset="0"/>
              </a:defRPr>
            </a:lvl1pPr>
          </a:lstStyle>
          <a:p>
            <a:pPr lvl="0">
              <a:lnSpc>
                <a:spcPct val="120000"/>
              </a:lnSpc>
            </a:pPr>
            <a:r>
              <a:rPr lang="de-DE"/>
              <a:t>Mastertextformat bearbeiten</a:t>
            </a:r>
          </a:p>
        </p:txBody>
      </p:sp>
      <p:pic>
        <p:nvPicPr>
          <p:cNvPr id="6" name="Grafik 5">
            <a:extLst>
              <a:ext uri="{FF2B5EF4-FFF2-40B4-BE49-F238E27FC236}">
                <a16:creationId xmlns:a16="http://schemas.microsoft.com/office/drawing/2014/main" id="{954B0BD8-1D61-4568-98FC-1FE9AF6A32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14753"/>
          </a:xfrm>
          <a:prstGeom prst="rect">
            <a:avLst/>
          </a:prstGeom>
        </p:spPr>
      </p:pic>
    </p:spTree>
    <p:extLst>
      <p:ext uri="{BB962C8B-B14F-4D97-AF65-F5344CB8AC3E}">
        <p14:creationId xmlns:p14="http://schemas.microsoft.com/office/powerpoint/2010/main" val="375211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Logo">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ADA2542-AA1F-4FC1-9140-1EEE3F8BBA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Tree>
    <p:extLst>
      <p:ext uri="{BB962C8B-B14F-4D97-AF65-F5344CB8AC3E}">
        <p14:creationId xmlns:p14="http://schemas.microsoft.com/office/powerpoint/2010/main" val="2999989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50BAABE-F6BC-478E-8E30-09AFA994A9BC}"/>
              </a:ext>
            </a:extLst>
          </p:cNvPr>
          <p:cNvSpPr/>
          <p:nvPr userDrawn="1"/>
        </p:nvSpPr>
        <p:spPr>
          <a:xfrm>
            <a:off x="0" y="0"/>
            <a:ext cx="12192000" cy="6858000"/>
          </a:xfrm>
          <a:prstGeom prst="rect">
            <a:avLst/>
          </a:prstGeom>
          <a:solidFill>
            <a:srgbClr val="697C4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vert="horz" lIns="0" tIns="0" rIns="0" bIns="0" rtlCol="0">
            <a:noAutofit/>
          </a:bodyPr>
          <a:lstStyle>
            <a:lvl1pPr>
              <a:defRPr lang="de-DE" sz="4400" cap="none" baseline="0" dirty="0">
                <a:solidFill>
                  <a:schemeClr val="bg1"/>
                </a:solidFill>
                <a:latin typeface="Arial Nova Light" panose="020B0304020202020204" pitchFamily="34" charset="0"/>
              </a:defRPr>
            </a:lvl1pPr>
          </a:lstStyle>
          <a:p>
            <a:pPr lvl="0">
              <a:lnSpc>
                <a:spcPct val="120000"/>
              </a:lnSpc>
            </a:pPr>
            <a:r>
              <a:rPr lang="de-DE"/>
              <a:t>Mastertextformat bearbeiten</a:t>
            </a:r>
          </a:p>
        </p:txBody>
      </p:sp>
      <p:pic>
        <p:nvPicPr>
          <p:cNvPr id="6" name="Grafik 5">
            <a:extLst>
              <a:ext uri="{FF2B5EF4-FFF2-40B4-BE49-F238E27FC236}">
                <a16:creationId xmlns:a16="http://schemas.microsoft.com/office/drawing/2014/main" id="{9E31EECF-77FE-49F9-B028-BADD93C0E8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14753"/>
          </a:xfrm>
          <a:prstGeom prst="rect">
            <a:avLst/>
          </a:prstGeom>
        </p:spPr>
      </p:pic>
    </p:spTree>
    <p:extLst>
      <p:ext uri="{BB962C8B-B14F-4D97-AF65-F5344CB8AC3E}">
        <p14:creationId xmlns:p14="http://schemas.microsoft.com/office/powerpoint/2010/main" val="4263289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enutzerdefiniertes Layout">
    <p:bg>
      <p:bgPr>
        <a:solidFill>
          <a:schemeClr val="bg1">
            <a:alpha val="50000"/>
          </a:schemeClr>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50BAABE-F6BC-478E-8E30-09AFA994A9BC}"/>
              </a:ext>
            </a:extLst>
          </p:cNvPr>
          <p:cNvSpPr/>
          <p:nvPr userDrawn="1"/>
        </p:nvSpPr>
        <p:spPr>
          <a:xfrm>
            <a:off x="0" y="0"/>
            <a:ext cx="12192000" cy="6858000"/>
          </a:xfrm>
          <a:prstGeom prst="rect">
            <a:avLst/>
          </a:prstGeom>
          <a:solidFill>
            <a:srgbClr val="816F6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vert="horz" lIns="0" tIns="0" rIns="0" bIns="0" rtlCol="0">
            <a:noAutofit/>
          </a:bodyPr>
          <a:lstStyle>
            <a:lvl1pPr>
              <a:defRPr lang="de-DE" sz="4400" cap="none" baseline="0" dirty="0">
                <a:solidFill>
                  <a:schemeClr val="bg1"/>
                </a:solidFill>
                <a:latin typeface="Arial Nova Light" panose="020B0304020202020204" pitchFamily="34" charset="0"/>
              </a:defRPr>
            </a:lvl1pPr>
          </a:lstStyle>
          <a:p>
            <a:pPr lvl="0">
              <a:lnSpc>
                <a:spcPct val="120000"/>
              </a:lnSpc>
            </a:pPr>
            <a:r>
              <a:rPr lang="de-DE"/>
              <a:t>Mastertextformat bearbeiten</a:t>
            </a:r>
          </a:p>
        </p:txBody>
      </p:sp>
      <p:pic>
        <p:nvPicPr>
          <p:cNvPr id="6" name="Grafik 5">
            <a:extLst>
              <a:ext uri="{FF2B5EF4-FFF2-40B4-BE49-F238E27FC236}">
                <a16:creationId xmlns:a16="http://schemas.microsoft.com/office/drawing/2014/main" id="{4DE74D1D-C64B-4AE3-8DB8-3434180184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14753"/>
          </a:xfrm>
          <a:prstGeom prst="rect">
            <a:avLst/>
          </a:prstGeom>
        </p:spPr>
      </p:pic>
    </p:spTree>
    <p:extLst>
      <p:ext uri="{BB962C8B-B14F-4D97-AF65-F5344CB8AC3E}">
        <p14:creationId xmlns:p14="http://schemas.microsoft.com/office/powerpoint/2010/main" val="3649009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78D72C6-4979-45C8-BA29-050E1CFAF584}"/>
              </a:ext>
            </a:extLst>
          </p:cNvPr>
          <p:cNvSpPr/>
          <p:nvPr userDrawn="1"/>
        </p:nvSpPr>
        <p:spPr>
          <a:xfrm>
            <a:off x="0" y="0"/>
            <a:ext cx="12192000" cy="6858000"/>
          </a:xfrm>
          <a:prstGeom prst="rect">
            <a:avLst/>
          </a:prstGeom>
          <a:solidFill>
            <a:srgbClr val="28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vert="horz" lIns="0" tIns="0" rIns="0" bIns="0" rtlCol="0">
            <a:noAutofit/>
          </a:bodyPr>
          <a:lstStyle>
            <a:lvl1pPr>
              <a:defRPr lang="de-DE" sz="4400" cap="none" baseline="0" dirty="0">
                <a:solidFill>
                  <a:schemeClr val="bg1"/>
                </a:solidFill>
                <a:latin typeface="Arial Nova Light" panose="020B0304020202020204" pitchFamily="34" charset="0"/>
              </a:defRPr>
            </a:lvl1pPr>
          </a:lstStyle>
          <a:p>
            <a:pPr lvl="0">
              <a:lnSpc>
                <a:spcPct val="120000"/>
              </a:lnSpc>
            </a:pPr>
            <a:r>
              <a:rPr lang="de-DE"/>
              <a:t>Mastertextformat bearbeiten</a:t>
            </a:r>
          </a:p>
        </p:txBody>
      </p:sp>
      <p:pic>
        <p:nvPicPr>
          <p:cNvPr id="7" name="Grafik 6">
            <a:extLst>
              <a:ext uri="{FF2B5EF4-FFF2-40B4-BE49-F238E27FC236}">
                <a16:creationId xmlns:a16="http://schemas.microsoft.com/office/drawing/2014/main" id="{76B16F64-ADCA-4CE6-8B67-0F28D02179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14753"/>
          </a:xfrm>
          <a:prstGeom prst="rect">
            <a:avLst/>
          </a:prstGeom>
        </p:spPr>
      </p:pic>
    </p:spTree>
    <p:extLst>
      <p:ext uri="{BB962C8B-B14F-4D97-AF65-F5344CB8AC3E}">
        <p14:creationId xmlns:p14="http://schemas.microsoft.com/office/powerpoint/2010/main" val="624354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50BAABE-F6BC-478E-8E30-09AFA994A9BC}"/>
              </a:ext>
            </a:extLst>
          </p:cNvPr>
          <p:cNvSpPr/>
          <p:nvPr userDrawn="1"/>
        </p:nvSpPr>
        <p:spPr>
          <a:xfrm>
            <a:off x="0" y="0"/>
            <a:ext cx="12192000" cy="6858000"/>
          </a:xfrm>
          <a:prstGeom prst="rect">
            <a:avLst/>
          </a:prstGeom>
          <a:solidFill>
            <a:srgbClr val="B0AA9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vert="horz" lIns="0" tIns="0" rIns="0" bIns="0" rtlCol="0">
            <a:noAutofit/>
          </a:bodyPr>
          <a:lstStyle>
            <a:lvl1pPr>
              <a:defRPr lang="de-DE" sz="4400" cap="none" baseline="0">
                <a:solidFill>
                  <a:schemeClr val="tx1"/>
                </a:solidFill>
                <a:latin typeface="Arial Nova Light" panose="020B0304020202020204" pitchFamily="34" charset="0"/>
              </a:defRPr>
            </a:lvl1pPr>
          </a:lstStyle>
          <a:p>
            <a:pPr lvl="0">
              <a:lnSpc>
                <a:spcPct val="120000"/>
              </a:lnSpc>
            </a:pPr>
            <a:r>
              <a:rPr lang="de-DE"/>
              <a:t>Mastertextformat bearbeiten</a:t>
            </a:r>
          </a:p>
        </p:txBody>
      </p:sp>
      <p:pic>
        <p:nvPicPr>
          <p:cNvPr id="6" name="Grafik 5">
            <a:extLst>
              <a:ext uri="{FF2B5EF4-FFF2-40B4-BE49-F238E27FC236}">
                <a16:creationId xmlns:a16="http://schemas.microsoft.com/office/drawing/2014/main" id="{57C6C5C7-A209-4FB4-958D-802EDFC241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Tree>
    <p:extLst>
      <p:ext uri="{BB962C8B-B14F-4D97-AF65-F5344CB8AC3E}">
        <p14:creationId xmlns:p14="http://schemas.microsoft.com/office/powerpoint/2010/main" val="1056930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_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414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_Full Pictur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0" y="0"/>
            <a:ext cx="12192000" cy="6858000"/>
          </a:xfrm>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spTree>
    <p:extLst>
      <p:ext uri="{BB962C8B-B14F-4D97-AF65-F5344CB8AC3E}">
        <p14:creationId xmlns:p14="http://schemas.microsoft.com/office/powerpoint/2010/main" val="3953268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3__Full picture with text">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0" y="0"/>
            <a:ext cx="12192000" cy="6858000"/>
          </a:xfrm>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3" name="Titel 4">
            <a:extLst>
              <a:ext uri="{FF2B5EF4-FFF2-40B4-BE49-F238E27FC236}">
                <a16:creationId xmlns:a16="http://schemas.microsoft.com/office/drawing/2014/main" id="{C5320981-6078-4C34-9EF4-CCDE3A5D4A26}"/>
              </a:ext>
            </a:extLst>
          </p:cNvPr>
          <p:cNvSpPr>
            <a:spLocks noGrp="1"/>
          </p:cNvSpPr>
          <p:nvPr>
            <p:ph type="title" hasCustomPrompt="1"/>
          </p:nvPr>
        </p:nvSpPr>
        <p:spPr>
          <a:xfrm>
            <a:off x="5532000" y="3806769"/>
            <a:ext cx="6660000" cy="923931"/>
          </a:xfrm>
          <a:solidFill>
            <a:schemeClr val="bg1">
              <a:alpha val="80000"/>
            </a:schemeClr>
          </a:solidFill>
        </p:spPr>
        <p:txBody>
          <a:bodyPr lIns="180000" anchor="ctr" anchorCtr="0">
            <a:noAutofit/>
          </a:bodyPr>
          <a:lstStyle>
            <a:lvl1pPr>
              <a:defRPr sz="3600" b="1" cap="all" baseline="0">
                <a:latin typeface="Arial Nova" panose="020B0504020202020204" pitchFamily="34" charset="0"/>
              </a:defRPr>
            </a:lvl1pPr>
          </a:lstStyle>
          <a:p>
            <a:r>
              <a:rPr lang="de-DE" dirty="0"/>
              <a:t>Picture </a:t>
            </a:r>
            <a:r>
              <a:rPr lang="de-DE" dirty="0" err="1"/>
              <a:t>with</a:t>
            </a:r>
            <a:r>
              <a:rPr lang="de-DE" dirty="0"/>
              <a:t> </a:t>
            </a:r>
            <a:r>
              <a:rPr lang="de-DE" dirty="0" err="1"/>
              <a:t>text</a:t>
            </a:r>
            <a:endParaRPr lang="de-DE" dirty="0"/>
          </a:p>
        </p:txBody>
      </p:sp>
      <p:sp>
        <p:nvSpPr>
          <p:cNvPr id="4" name="Textplatzhalter 6">
            <a:extLst>
              <a:ext uri="{FF2B5EF4-FFF2-40B4-BE49-F238E27FC236}">
                <a16:creationId xmlns:a16="http://schemas.microsoft.com/office/drawing/2014/main" id="{738843B2-8C93-4904-882E-153FCD56EB92}"/>
              </a:ext>
            </a:extLst>
          </p:cNvPr>
          <p:cNvSpPr>
            <a:spLocks noGrp="1"/>
          </p:cNvSpPr>
          <p:nvPr>
            <p:ph type="body" sz="quarter" idx="24"/>
          </p:nvPr>
        </p:nvSpPr>
        <p:spPr>
          <a:xfrm>
            <a:off x="5532000" y="4730701"/>
            <a:ext cx="6660000" cy="1557285"/>
          </a:xfrm>
          <a:solidFill>
            <a:schemeClr val="bg1">
              <a:alpha val="80000"/>
            </a:schemeClr>
          </a:solidFill>
        </p:spPr>
        <p:txBody>
          <a:bodyPr lIns="180000" tIns="180000" rIns="180000" bIns="180000"/>
          <a:lstStyle/>
          <a:p>
            <a:pPr lvl="0"/>
            <a:r>
              <a:rPr lang="de-DE"/>
              <a:t>Mastertextformat bearbeiten</a:t>
            </a:r>
          </a:p>
        </p:txBody>
      </p:sp>
    </p:spTree>
    <p:extLst>
      <p:ext uri="{BB962C8B-B14F-4D97-AF65-F5344CB8AC3E}">
        <p14:creationId xmlns:p14="http://schemas.microsoft.com/office/powerpoint/2010/main" val="4023054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_Title picture_II">
    <p:spTree>
      <p:nvGrpSpPr>
        <p:cNvPr id="1" name=""/>
        <p:cNvGrpSpPr/>
        <p:nvPr/>
      </p:nvGrpSpPr>
      <p:grpSpPr>
        <a:xfrm>
          <a:off x="0" y="0"/>
          <a:ext cx="0" cy="0"/>
          <a:chOff x="0" y="0"/>
          <a:chExt cx="0" cy="0"/>
        </a:xfrm>
      </p:grpSpPr>
      <p:sp>
        <p:nvSpPr>
          <p:cNvPr id="6" name="Bildplatzhalter 12">
            <a:extLst>
              <a:ext uri="{FF2B5EF4-FFF2-40B4-BE49-F238E27FC236}">
                <a16:creationId xmlns:a16="http://schemas.microsoft.com/office/drawing/2014/main" id="{8E88DFA1-0390-4B8F-8479-B1923B962F7D}"/>
              </a:ext>
            </a:extLst>
          </p:cNvPr>
          <p:cNvSpPr>
            <a:spLocks noGrp="1"/>
          </p:cNvSpPr>
          <p:nvPr>
            <p:ph type="pic" sz="quarter" idx="10" hasCustomPrompt="1"/>
          </p:nvPr>
        </p:nvSpPr>
        <p:spPr>
          <a:xfrm>
            <a:off x="371475" y="908050"/>
            <a:ext cx="5748524" cy="50419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en-US" dirty="0"/>
              <a:t>Add image by clicking on icon</a:t>
            </a:r>
            <a:endParaRPr lang="de-CH" dirty="0"/>
          </a:p>
        </p:txBody>
      </p:sp>
      <p:sp>
        <p:nvSpPr>
          <p:cNvPr id="8" name="Textplatzhalter 16">
            <a:extLst>
              <a:ext uri="{FF2B5EF4-FFF2-40B4-BE49-F238E27FC236}">
                <a16:creationId xmlns:a16="http://schemas.microsoft.com/office/drawing/2014/main" id="{E5D2BFF8-2299-4D4F-B7AB-AD54FE2138D6}"/>
              </a:ext>
            </a:extLst>
          </p:cNvPr>
          <p:cNvSpPr>
            <a:spLocks noGrp="1"/>
          </p:cNvSpPr>
          <p:nvPr>
            <p:ph type="body" sz="quarter" idx="11" hasCustomPrompt="1"/>
          </p:nvPr>
        </p:nvSpPr>
        <p:spPr>
          <a:xfrm>
            <a:off x="6804000" y="1980000"/>
            <a:ext cx="3720525" cy="997196"/>
          </a:xfrm>
        </p:spPr>
        <p:txBody>
          <a:bodyPr wrap="square" lIns="0" tIns="0" rIns="0" bIns="0" anchor="b" anchorCtr="0">
            <a:noAutofit/>
          </a:bodyPr>
          <a:lstStyle>
            <a:lvl1pPr marL="0" indent="0">
              <a:spcBef>
                <a:spcPts val="0"/>
              </a:spcBef>
              <a:buNone/>
              <a:defRPr sz="3600" b="0" cap="all" baseline="0">
                <a:latin typeface="Arial Nova" panose="020B0504020202020204" pitchFamily="34" charset="0"/>
              </a:defRPr>
            </a:lvl1pPr>
          </a:lstStyle>
          <a:p>
            <a:pPr lvl="0"/>
            <a:r>
              <a:rPr lang="da-DK" dirty="0"/>
              <a:t>Title</a:t>
            </a:r>
          </a:p>
          <a:p>
            <a:pPr lvl="0"/>
            <a:r>
              <a:rPr lang="da-DK" dirty="0"/>
              <a:t>Title</a:t>
            </a:r>
            <a:endParaRPr lang="de-DE" dirty="0"/>
          </a:p>
        </p:txBody>
      </p:sp>
      <p:sp>
        <p:nvSpPr>
          <p:cNvPr id="9" name="Textplatzhalter 16">
            <a:extLst>
              <a:ext uri="{FF2B5EF4-FFF2-40B4-BE49-F238E27FC236}">
                <a16:creationId xmlns:a16="http://schemas.microsoft.com/office/drawing/2014/main" id="{90BF12BB-E7D7-473B-BC39-333C2FEBF5CE}"/>
              </a:ext>
            </a:extLst>
          </p:cNvPr>
          <p:cNvSpPr>
            <a:spLocks noGrp="1"/>
          </p:cNvSpPr>
          <p:nvPr>
            <p:ph type="body" sz="quarter" idx="12" hasCustomPrompt="1"/>
          </p:nvPr>
        </p:nvSpPr>
        <p:spPr>
          <a:xfrm>
            <a:off x="6804000" y="3466650"/>
            <a:ext cx="3720525" cy="276999"/>
          </a:xfrm>
        </p:spPr>
        <p:txBody>
          <a:bodyPr wrap="square" lIns="0" tIns="0" rIns="0" bIns="0">
            <a:spAutoFit/>
          </a:bodyPr>
          <a:lstStyle>
            <a:lvl1pPr marL="0" indent="0">
              <a:spcBef>
                <a:spcPts val="0"/>
              </a:spcBef>
              <a:buNone/>
              <a:defRPr sz="1800" cap="none" baseline="0">
                <a:latin typeface="Arial Nova Light" panose="020B0304020202020204" pitchFamily="34" charset="0"/>
              </a:defRPr>
            </a:lvl1pPr>
          </a:lstStyle>
          <a:p>
            <a:pPr lvl="0"/>
            <a:r>
              <a:rPr lang="de-DE" dirty="0" err="1"/>
              <a:t>Subtitle</a:t>
            </a:r>
            <a:r>
              <a:rPr lang="de-DE" dirty="0"/>
              <a:t> </a:t>
            </a:r>
            <a:r>
              <a:rPr lang="de-DE" dirty="0" err="1"/>
              <a:t>product</a:t>
            </a:r>
            <a:endParaRPr lang="de-DE" dirty="0"/>
          </a:p>
        </p:txBody>
      </p:sp>
      <p:pic>
        <p:nvPicPr>
          <p:cNvPr id="10" name="Grafik 9">
            <a:extLst>
              <a:ext uri="{FF2B5EF4-FFF2-40B4-BE49-F238E27FC236}">
                <a16:creationId xmlns:a16="http://schemas.microsoft.com/office/drawing/2014/main" id="{9C3A0518-0283-4F8E-BF09-3750A3BB0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Tree>
    <p:extLst>
      <p:ext uri="{BB962C8B-B14F-4D97-AF65-F5344CB8AC3E}">
        <p14:creationId xmlns:p14="http://schemas.microsoft.com/office/powerpoint/2010/main" val="2700800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6__Slide title only">
    <p:spTree>
      <p:nvGrpSpPr>
        <p:cNvPr id="1" name=""/>
        <p:cNvGrpSpPr/>
        <p:nvPr/>
      </p:nvGrpSpPr>
      <p:grpSpPr>
        <a:xfrm>
          <a:off x="0" y="0"/>
          <a:ext cx="0" cy="0"/>
          <a:chOff x="0" y="0"/>
          <a:chExt cx="0" cy="0"/>
        </a:xfrm>
      </p:grpSpPr>
      <p:sp>
        <p:nvSpPr>
          <p:cNvPr id="6" name="Textplatzhalter 15">
            <a:extLst>
              <a:ext uri="{FF2B5EF4-FFF2-40B4-BE49-F238E27FC236}">
                <a16:creationId xmlns:a16="http://schemas.microsoft.com/office/drawing/2014/main" id="{D6E7C1F7-3403-41F1-B429-9718536B6D27}"/>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endParaRPr lang="de-DE" dirty="0"/>
          </a:p>
        </p:txBody>
      </p:sp>
      <p:sp>
        <p:nvSpPr>
          <p:cNvPr id="7" name="Textplatzhalter 15">
            <a:extLst>
              <a:ext uri="{FF2B5EF4-FFF2-40B4-BE49-F238E27FC236}">
                <a16:creationId xmlns:a16="http://schemas.microsoft.com/office/drawing/2014/main" id="{1F22EA24-FD83-4639-8D67-54204BA72800}"/>
              </a:ext>
            </a:extLst>
          </p:cNvPr>
          <p:cNvSpPr>
            <a:spLocks noGrp="1"/>
          </p:cNvSpPr>
          <p:nvPr>
            <p:ph type="body" sz="quarter" idx="17"/>
          </p:nvPr>
        </p:nvSpPr>
        <p:spPr>
          <a:xfrm>
            <a:off x="371475" y="1620000"/>
            <a:ext cx="10002776" cy="215444"/>
          </a:xfrm>
        </p:spPr>
        <p:txBody>
          <a:bodyPr wrap="square">
            <a:spAutoFit/>
          </a:bodyPr>
          <a:lstStyle>
            <a:lvl1pPr>
              <a:defRPr sz="1400" cap="none" baseline="0">
                <a:solidFill>
                  <a:schemeClr val="tx1"/>
                </a:solidFill>
                <a:latin typeface="Arial Nova Light" panose="020B0304020202020204" pitchFamily="34" charset="0"/>
              </a:defRPr>
            </a:lvl1pPr>
          </a:lstStyle>
          <a:p>
            <a:pPr lvl="0"/>
            <a:r>
              <a:rPr lang="de-DE" dirty="0"/>
              <a:t>Mastertextformat bearbeiten</a:t>
            </a:r>
          </a:p>
        </p:txBody>
      </p:sp>
      <p:pic>
        <p:nvPicPr>
          <p:cNvPr id="8" name="Grafik 7">
            <a:extLst>
              <a:ext uri="{FF2B5EF4-FFF2-40B4-BE49-F238E27FC236}">
                <a16:creationId xmlns:a16="http://schemas.microsoft.com/office/drawing/2014/main" id="{BF14BFBB-43C6-4C04-B659-D1B48F0219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Tree>
    <p:extLst>
      <p:ext uri="{BB962C8B-B14F-4D97-AF65-F5344CB8AC3E}">
        <p14:creationId xmlns:p14="http://schemas.microsoft.com/office/powerpoint/2010/main" val="2848604244"/>
      </p:ext>
    </p:extLst>
  </p:cSld>
  <p:clrMapOvr>
    <a:masterClrMapping/>
  </p:clrMapOvr>
  <p:extLst>
    <p:ext uri="{DCECCB84-F9BA-43D5-87BE-67443E8EF086}">
      <p15:sldGuideLst xmlns:p15="http://schemas.microsoft.com/office/powerpoint/2012/main">
        <p15:guide id="1" orient="horz" pos="45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7__Slide title_picture_text">
    <p:spTree>
      <p:nvGrpSpPr>
        <p:cNvPr id="1" name=""/>
        <p:cNvGrpSpPr/>
        <p:nvPr/>
      </p:nvGrpSpPr>
      <p:grpSpPr>
        <a:xfrm>
          <a:off x="0" y="0"/>
          <a:ext cx="0" cy="0"/>
          <a:chOff x="0" y="0"/>
          <a:chExt cx="0" cy="0"/>
        </a:xfrm>
      </p:grpSpPr>
      <p:sp>
        <p:nvSpPr>
          <p:cNvPr id="7" name="Bildplatzhalter 12">
            <a:extLst>
              <a:ext uri="{FF2B5EF4-FFF2-40B4-BE49-F238E27FC236}">
                <a16:creationId xmlns:a16="http://schemas.microsoft.com/office/drawing/2014/main" id="{C8E53CE8-2B5B-459D-A8CB-3D5B9B19290E}"/>
              </a:ext>
            </a:extLst>
          </p:cNvPr>
          <p:cNvSpPr>
            <a:spLocks noGrp="1"/>
          </p:cNvSpPr>
          <p:nvPr>
            <p:ph type="pic" sz="quarter" idx="10"/>
          </p:nvPr>
        </p:nvSpPr>
        <p:spPr>
          <a:xfrm>
            <a:off x="371475" y="2160000"/>
            <a:ext cx="4500000" cy="3438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sp>
        <p:nvSpPr>
          <p:cNvPr id="9" name="Textplatzhalter 5">
            <a:extLst>
              <a:ext uri="{FF2B5EF4-FFF2-40B4-BE49-F238E27FC236}">
                <a16:creationId xmlns:a16="http://schemas.microsoft.com/office/drawing/2014/main" id="{FB290775-67DA-45F7-A0FF-18788B0B3EB9}"/>
              </a:ext>
            </a:extLst>
          </p:cNvPr>
          <p:cNvSpPr>
            <a:spLocks noGrp="1"/>
          </p:cNvSpPr>
          <p:nvPr>
            <p:ph type="body" sz="quarter" idx="19"/>
          </p:nvPr>
        </p:nvSpPr>
        <p:spPr>
          <a:xfrm>
            <a:off x="5477823" y="2160000"/>
            <a:ext cx="4896428" cy="343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pic>
        <p:nvPicPr>
          <p:cNvPr id="10" name="Grafik 9">
            <a:extLst>
              <a:ext uri="{FF2B5EF4-FFF2-40B4-BE49-F238E27FC236}">
                <a16:creationId xmlns:a16="http://schemas.microsoft.com/office/drawing/2014/main" id="{BECD98C8-92EE-4D8F-AC28-DA95201E94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
        <p:nvSpPr>
          <p:cNvPr id="11" name="Textplatzhalter 15">
            <a:extLst>
              <a:ext uri="{FF2B5EF4-FFF2-40B4-BE49-F238E27FC236}">
                <a16:creationId xmlns:a16="http://schemas.microsoft.com/office/drawing/2014/main" id="{35C549C0-0A5F-4D92-ADB4-2CD3B69CB0BB}"/>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endParaRPr lang="de-DE" dirty="0"/>
          </a:p>
        </p:txBody>
      </p:sp>
      <p:sp>
        <p:nvSpPr>
          <p:cNvPr id="12" name="Textplatzhalter 15">
            <a:extLst>
              <a:ext uri="{FF2B5EF4-FFF2-40B4-BE49-F238E27FC236}">
                <a16:creationId xmlns:a16="http://schemas.microsoft.com/office/drawing/2014/main" id="{82C40D26-18F1-43C6-8F71-27F492D36785}"/>
              </a:ext>
            </a:extLst>
          </p:cNvPr>
          <p:cNvSpPr>
            <a:spLocks noGrp="1"/>
          </p:cNvSpPr>
          <p:nvPr>
            <p:ph type="body" sz="quarter" idx="17"/>
          </p:nvPr>
        </p:nvSpPr>
        <p:spPr>
          <a:xfrm>
            <a:off x="371475" y="1620000"/>
            <a:ext cx="10002776" cy="215444"/>
          </a:xfrm>
        </p:spPr>
        <p:txBody>
          <a:bodyPr wrap="square">
            <a:spAutoFit/>
          </a:bodyPr>
          <a:lstStyle>
            <a:lvl1pPr>
              <a:defRPr sz="1400" cap="none" baseline="0">
                <a:solidFill>
                  <a:schemeClr val="tx1"/>
                </a:solidFill>
                <a:latin typeface="Arial Nova Light" panose="020B0304020202020204" pitchFamily="34" charset="0"/>
              </a:defRPr>
            </a:lvl1pPr>
          </a:lstStyle>
          <a:p>
            <a:pPr lvl="0"/>
            <a:r>
              <a:rPr lang="de-DE" dirty="0"/>
              <a:t>Mastertextformat bearbeiten</a:t>
            </a:r>
          </a:p>
        </p:txBody>
      </p:sp>
    </p:spTree>
    <p:extLst>
      <p:ext uri="{BB962C8B-B14F-4D97-AF65-F5344CB8AC3E}">
        <p14:creationId xmlns:p14="http://schemas.microsoft.com/office/powerpoint/2010/main" val="29835856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0" y="0"/>
            <a:ext cx="12192000" cy="6858000"/>
          </a:xfrm>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Tree>
    <p:extLst>
      <p:ext uri="{BB962C8B-B14F-4D97-AF65-F5344CB8AC3E}">
        <p14:creationId xmlns:p14="http://schemas.microsoft.com/office/powerpoint/2010/main" val="387106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_slide title_8pictures_caption">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31C60EBB-4BBA-4A26-98A9-5E211C9C45C5}"/>
              </a:ext>
            </a:extLst>
          </p:cNvPr>
          <p:cNvSpPr>
            <a:spLocks noGrp="1"/>
          </p:cNvSpPr>
          <p:nvPr>
            <p:ph type="pic" sz="quarter" idx="10"/>
          </p:nvPr>
        </p:nvSpPr>
        <p:spPr>
          <a:xfrm>
            <a:off x="370800" y="1800000"/>
            <a:ext cx="2520000" cy="1620000"/>
          </a:xfrm>
        </p:spPr>
        <p:txBody>
          <a:bodyPr tIns="360000" anchor="t" anchorCtr="0">
            <a:normAutofit/>
          </a:bodyPr>
          <a:lstStyle>
            <a:lvl1pPr marL="0" indent="0" algn="ctr">
              <a:buNone/>
              <a:defRPr sz="1200" b="1">
                <a:solidFill>
                  <a:srgbClr val="003399"/>
                </a:solidFill>
              </a:defRPr>
            </a:lvl1pPr>
          </a:lstStyle>
          <a:p>
            <a:r>
              <a:rPr lang="de-DE" dirty="0"/>
              <a:t>Bild durch Klicken auf Symbol hinzufügen</a:t>
            </a:r>
            <a:endParaRPr lang="de-CH" dirty="0"/>
          </a:p>
        </p:txBody>
      </p:sp>
      <p:sp>
        <p:nvSpPr>
          <p:cNvPr id="29" name="Textplatzhalter 15">
            <a:extLst>
              <a:ext uri="{FF2B5EF4-FFF2-40B4-BE49-F238E27FC236}">
                <a16:creationId xmlns:a16="http://schemas.microsoft.com/office/drawing/2014/main" id="{DE5505E3-C880-4AE3-8ED6-A82AD8118704}"/>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endParaRPr lang="de-DE" dirty="0"/>
          </a:p>
        </p:txBody>
      </p:sp>
      <p:sp>
        <p:nvSpPr>
          <p:cNvPr id="30" name="Textplatzhalter 2">
            <a:extLst>
              <a:ext uri="{FF2B5EF4-FFF2-40B4-BE49-F238E27FC236}">
                <a16:creationId xmlns:a16="http://schemas.microsoft.com/office/drawing/2014/main" id="{5A726D79-0DD3-4882-A5BB-59BC0CEA8C84}"/>
              </a:ext>
            </a:extLst>
          </p:cNvPr>
          <p:cNvSpPr>
            <a:spLocks noGrp="1"/>
          </p:cNvSpPr>
          <p:nvPr>
            <p:ph type="body" sz="quarter" idx="22"/>
          </p:nvPr>
        </p:nvSpPr>
        <p:spPr>
          <a:xfrm>
            <a:off x="371475" y="3438001"/>
            <a:ext cx="2520000" cy="215444"/>
          </a:xfrm>
        </p:spPr>
        <p:txBody>
          <a:bodyPr>
            <a:noAutofit/>
          </a:bodyPr>
          <a:lstStyle>
            <a:lvl1pPr>
              <a:defRPr sz="1400"/>
            </a:lvl1pPr>
          </a:lstStyle>
          <a:p>
            <a:pPr lvl="0"/>
            <a:endParaRPr lang="de-DE" dirty="0"/>
          </a:p>
        </p:txBody>
      </p:sp>
      <p:pic>
        <p:nvPicPr>
          <p:cNvPr id="31" name="Grafik 30">
            <a:extLst>
              <a:ext uri="{FF2B5EF4-FFF2-40B4-BE49-F238E27FC236}">
                <a16:creationId xmlns:a16="http://schemas.microsoft.com/office/drawing/2014/main" id="{76F7A8C8-F6C5-44D8-94A5-055B9DAA1D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
        <p:nvSpPr>
          <p:cNvPr id="32" name="Bildplatzhalter 12">
            <a:extLst>
              <a:ext uri="{FF2B5EF4-FFF2-40B4-BE49-F238E27FC236}">
                <a16:creationId xmlns:a16="http://schemas.microsoft.com/office/drawing/2014/main" id="{C25C557F-26C5-4CCA-AA05-895F3D6D2908}"/>
              </a:ext>
            </a:extLst>
          </p:cNvPr>
          <p:cNvSpPr>
            <a:spLocks noGrp="1"/>
          </p:cNvSpPr>
          <p:nvPr>
            <p:ph type="pic" sz="quarter" idx="23"/>
          </p:nvPr>
        </p:nvSpPr>
        <p:spPr>
          <a:xfrm>
            <a:off x="371475" y="3780000"/>
            <a:ext cx="2520000" cy="1620000"/>
          </a:xfrm>
        </p:spPr>
        <p:txBody>
          <a:bodyPr tIns="360000" anchor="t" anchorCtr="0">
            <a:normAutofit/>
          </a:bodyPr>
          <a:lstStyle>
            <a:lvl1pPr marL="0" indent="0" algn="ctr">
              <a:buNone/>
              <a:defRPr sz="1200" b="1">
                <a:solidFill>
                  <a:srgbClr val="003399"/>
                </a:solidFill>
              </a:defRPr>
            </a:lvl1pPr>
          </a:lstStyle>
          <a:p>
            <a:r>
              <a:rPr lang="de-DE" dirty="0"/>
              <a:t>Bild durch Klicken auf Symbol hinzufügen</a:t>
            </a:r>
            <a:endParaRPr lang="de-CH" dirty="0"/>
          </a:p>
        </p:txBody>
      </p:sp>
      <p:sp>
        <p:nvSpPr>
          <p:cNvPr id="33" name="Textplatzhalter 2">
            <a:extLst>
              <a:ext uri="{FF2B5EF4-FFF2-40B4-BE49-F238E27FC236}">
                <a16:creationId xmlns:a16="http://schemas.microsoft.com/office/drawing/2014/main" id="{26A997A4-D8B0-4A46-B5B8-0D91B3BAD3D3}"/>
              </a:ext>
            </a:extLst>
          </p:cNvPr>
          <p:cNvSpPr>
            <a:spLocks noGrp="1"/>
          </p:cNvSpPr>
          <p:nvPr>
            <p:ph type="body" sz="quarter" idx="24"/>
          </p:nvPr>
        </p:nvSpPr>
        <p:spPr>
          <a:xfrm>
            <a:off x="371475" y="5418833"/>
            <a:ext cx="2520000" cy="215444"/>
          </a:xfrm>
        </p:spPr>
        <p:txBody>
          <a:bodyPr>
            <a:noAutofit/>
          </a:bodyPr>
          <a:lstStyle>
            <a:lvl1pPr>
              <a:defRPr sz="1400"/>
            </a:lvl1pPr>
          </a:lstStyle>
          <a:p>
            <a:pPr lvl="0"/>
            <a:endParaRPr lang="de-DE" dirty="0"/>
          </a:p>
        </p:txBody>
      </p:sp>
      <p:sp>
        <p:nvSpPr>
          <p:cNvPr id="34" name="Bildplatzhalter 12">
            <a:extLst>
              <a:ext uri="{FF2B5EF4-FFF2-40B4-BE49-F238E27FC236}">
                <a16:creationId xmlns:a16="http://schemas.microsoft.com/office/drawing/2014/main" id="{E4D07D67-EE0B-46F1-984E-25D3D2C4DCC7}"/>
              </a:ext>
            </a:extLst>
          </p:cNvPr>
          <p:cNvSpPr>
            <a:spLocks noGrp="1"/>
          </p:cNvSpPr>
          <p:nvPr>
            <p:ph type="pic" sz="quarter" idx="25"/>
          </p:nvPr>
        </p:nvSpPr>
        <p:spPr>
          <a:xfrm>
            <a:off x="3097671" y="1800000"/>
            <a:ext cx="2520000" cy="1620000"/>
          </a:xfrm>
        </p:spPr>
        <p:txBody>
          <a:bodyPr tIns="360000" anchor="t" anchorCtr="0">
            <a:normAutofit/>
          </a:bodyPr>
          <a:lstStyle>
            <a:lvl1pPr marL="0" indent="0" algn="ctr">
              <a:buNone/>
              <a:defRPr sz="1200" b="1">
                <a:solidFill>
                  <a:srgbClr val="003399"/>
                </a:solidFill>
              </a:defRPr>
            </a:lvl1pPr>
          </a:lstStyle>
          <a:p>
            <a:r>
              <a:rPr lang="de-DE" dirty="0"/>
              <a:t>Bild durch Klicken auf Symbol hinzufügen</a:t>
            </a:r>
            <a:endParaRPr lang="de-CH" dirty="0"/>
          </a:p>
        </p:txBody>
      </p:sp>
      <p:sp>
        <p:nvSpPr>
          <p:cNvPr id="35" name="Textplatzhalter 2">
            <a:extLst>
              <a:ext uri="{FF2B5EF4-FFF2-40B4-BE49-F238E27FC236}">
                <a16:creationId xmlns:a16="http://schemas.microsoft.com/office/drawing/2014/main" id="{F83241E8-F563-4B51-9454-3172D8BAD2CA}"/>
              </a:ext>
            </a:extLst>
          </p:cNvPr>
          <p:cNvSpPr>
            <a:spLocks noGrp="1"/>
          </p:cNvSpPr>
          <p:nvPr>
            <p:ph type="body" sz="quarter" idx="26"/>
          </p:nvPr>
        </p:nvSpPr>
        <p:spPr>
          <a:xfrm>
            <a:off x="3098346" y="3438001"/>
            <a:ext cx="2520000" cy="215444"/>
          </a:xfrm>
        </p:spPr>
        <p:txBody>
          <a:bodyPr>
            <a:noAutofit/>
          </a:bodyPr>
          <a:lstStyle>
            <a:lvl1pPr>
              <a:defRPr sz="1400"/>
            </a:lvl1pPr>
          </a:lstStyle>
          <a:p>
            <a:pPr lvl="0"/>
            <a:endParaRPr lang="de-DE" dirty="0"/>
          </a:p>
        </p:txBody>
      </p:sp>
      <p:sp>
        <p:nvSpPr>
          <p:cNvPr id="36" name="Bildplatzhalter 12">
            <a:extLst>
              <a:ext uri="{FF2B5EF4-FFF2-40B4-BE49-F238E27FC236}">
                <a16:creationId xmlns:a16="http://schemas.microsoft.com/office/drawing/2014/main" id="{F430D052-73FB-4F5F-94C1-D9F570F21860}"/>
              </a:ext>
            </a:extLst>
          </p:cNvPr>
          <p:cNvSpPr>
            <a:spLocks noGrp="1"/>
          </p:cNvSpPr>
          <p:nvPr>
            <p:ph type="pic" sz="quarter" idx="27"/>
          </p:nvPr>
        </p:nvSpPr>
        <p:spPr>
          <a:xfrm>
            <a:off x="3098346" y="3780000"/>
            <a:ext cx="2520000" cy="1620000"/>
          </a:xfrm>
        </p:spPr>
        <p:txBody>
          <a:bodyPr tIns="360000" anchor="t" anchorCtr="0">
            <a:normAutofit/>
          </a:bodyPr>
          <a:lstStyle>
            <a:lvl1pPr marL="0" indent="0" algn="ctr">
              <a:buNone/>
              <a:defRPr sz="1200" b="1">
                <a:solidFill>
                  <a:srgbClr val="003399"/>
                </a:solidFill>
              </a:defRPr>
            </a:lvl1pPr>
          </a:lstStyle>
          <a:p>
            <a:r>
              <a:rPr lang="de-DE" dirty="0"/>
              <a:t>Bild durch Klicken auf Symbol hinzufügen</a:t>
            </a:r>
            <a:endParaRPr lang="de-CH" dirty="0"/>
          </a:p>
        </p:txBody>
      </p:sp>
      <p:sp>
        <p:nvSpPr>
          <p:cNvPr id="37" name="Textplatzhalter 2">
            <a:extLst>
              <a:ext uri="{FF2B5EF4-FFF2-40B4-BE49-F238E27FC236}">
                <a16:creationId xmlns:a16="http://schemas.microsoft.com/office/drawing/2014/main" id="{0BC5E08D-BD55-4D4C-A4B6-926CF593E8A0}"/>
              </a:ext>
            </a:extLst>
          </p:cNvPr>
          <p:cNvSpPr>
            <a:spLocks noGrp="1"/>
          </p:cNvSpPr>
          <p:nvPr>
            <p:ph type="body" sz="quarter" idx="28"/>
          </p:nvPr>
        </p:nvSpPr>
        <p:spPr>
          <a:xfrm>
            <a:off x="3098346" y="5418833"/>
            <a:ext cx="2520000" cy="215444"/>
          </a:xfrm>
        </p:spPr>
        <p:txBody>
          <a:bodyPr>
            <a:noAutofit/>
          </a:bodyPr>
          <a:lstStyle>
            <a:lvl1pPr>
              <a:defRPr sz="1400"/>
            </a:lvl1pPr>
          </a:lstStyle>
          <a:p>
            <a:pPr lvl="0"/>
            <a:endParaRPr lang="de-DE" dirty="0"/>
          </a:p>
        </p:txBody>
      </p:sp>
      <p:sp>
        <p:nvSpPr>
          <p:cNvPr id="38" name="Bildplatzhalter 12">
            <a:extLst>
              <a:ext uri="{FF2B5EF4-FFF2-40B4-BE49-F238E27FC236}">
                <a16:creationId xmlns:a16="http://schemas.microsoft.com/office/drawing/2014/main" id="{4FF5C6FE-3FB7-46A4-A073-A3F8D6B372CC}"/>
              </a:ext>
            </a:extLst>
          </p:cNvPr>
          <p:cNvSpPr>
            <a:spLocks noGrp="1"/>
          </p:cNvSpPr>
          <p:nvPr>
            <p:ph type="pic" sz="quarter" idx="29"/>
          </p:nvPr>
        </p:nvSpPr>
        <p:spPr>
          <a:xfrm>
            <a:off x="5824542" y="1800000"/>
            <a:ext cx="2520000" cy="1620000"/>
          </a:xfrm>
        </p:spPr>
        <p:txBody>
          <a:bodyPr tIns="360000" anchor="t" anchorCtr="0">
            <a:normAutofit/>
          </a:bodyPr>
          <a:lstStyle>
            <a:lvl1pPr marL="0" indent="0" algn="ctr">
              <a:buNone/>
              <a:defRPr sz="1200" b="1">
                <a:solidFill>
                  <a:srgbClr val="003399"/>
                </a:solidFill>
              </a:defRPr>
            </a:lvl1pPr>
          </a:lstStyle>
          <a:p>
            <a:r>
              <a:rPr lang="de-DE" dirty="0"/>
              <a:t>Bild durch Klicken auf Symbol hinzufügen</a:t>
            </a:r>
            <a:endParaRPr lang="de-CH" dirty="0"/>
          </a:p>
        </p:txBody>
      </p:sp>
      <p:sp>
        <p:nvSpPr>
          <p:cNvPr id="39" name="Textplatzhalter 2">
            <a:extLst>
              <a:ext uri="{FF2B5EF4-FFF2-40B4-BE49-F238E27FC236}">
                <a16:creationId xmlns:a16="http://schemas.microsoft.com/office/drawing/2014/main" id="{DD9A0C5C-BF42-4D25-8D90-71E2CBA0590E}"/>
              </a:ext>
            </a:extLst>
          </p:cNvPr>
          <p:cNvSpPr>
            <a:spLocks noGrp="1"/>
          </p:cNvSpPr>
          <p:nvPr>
            <p:ph type="body" sz="quarter" idx="30"/>
          </p:nvPr>
        </p:nvSpPr>
        <p:spPr>
          <a:xfrm>
            <a:off x="5825217" y="3438001"/>
            <a:ext cx="2520000" cy="215444"/>
          </a:xfrm>
        </p:spPr>
        <p:txBody>
          <a:bodyPr>
            <a:noAutofit/>
          </a:bodyPr>
          <a:lstStyle>
            <a:lvl1pPr>
              <a:defRPr sz="1400"/>
            </a:lvl1pPr>
          </a:lstStyle>
          <a:p>
            <a:pPr lvl="0"/>
            <a:endParaRPr lang="de-DE" dirty="0"/>
          </a:p>
        </p:txBody>
      </p:sp>
      <p:sp>
        <p:nvSpPr>
          <p:cNvPr id="40" name="Bildplatzhalter 12">
            <a:extLst>
              <a:ext uri="{FF2B5EF4-FFF2-40B4-BE49-F238E27FC236}">
                <a16:creationId xmlns:a16="http://schemas.microsoft.com/office/drawing/2014/main" id="{3C817769-3969-4881-896B-46388FC0A483}"/>
              </a:ext>
            </a:extLst>
          </p:cNvPr>
          <p:cNvSpPr>
            <a:spLocks noGrp="1"/>
          </p:cNvSpPr>
          <p:nvPr>
            <p:ph type="pic" sz="quarter" idx="31"/>
          </p:nvPr>
        </p:nvSpPr>
        <p:spPr>
          <a:xfrm>
            <a:off x="5825217" y="3780000"/>
            <a:ext cx="2520000" cy="1620000"/>
          </a:xfrm>
        </p:spPr>
        <p:txBody>
          <a:bodyPr tIns="360000" anchor="t" anchorCtr="0">
            <a:normAutofit/>
          </a:bodyPr>
          <a:lstStyle>
            <a:lvl1pPr marL="0" indent="0" algn="ctr">
              <a:buNone/>
              <a:defRPr sz="1200" b="1">
                <a:solidFill>
                  <a:srgbClr val="003399"/>
                </a:solidFill>
              </a:defRPr>
            </a:lvl1pPr>
          </a:lstStyle>
          <a:p>
            <a:r>
              <a:rPr lang="de-DE" dirty="0"/>
              <a:t>Bild durch Klicken auf Symbol hinzufügen</a:t>
            </a:r>
            <a:endParaRPr lang="de-CH" dirty="0"/>
          </a:p>
        </p:txBody>
      </p:sp>
      <p:sp>
        <p:nvSpPr>
          <p:cNvPr id="41" name="Textplatzhalter 2">
            <a:extLst>
              <a:ext uri="{FF2B5EF4-FFF2-40B4-BE49-F238E27FC236}">
                <a16:creationId xmlns:a16="http://schemas.microsoft.com/office/drawing/2014/main" id="{934A0476-2343-4B0A-803B-43B7E0E62606}"/>
              </a:ext>
            </a:extLst>
          </p:cNvPr>
          <p:cNvSpPr>
            <a:spLocks noGrp="1"/>
          </p:cNvSpPr>
          <p:nvPr>
            <p:ph type="body" sz="quarter" idx="32"/>
          </p:nvPr>
        </p:nvSpPr>
        <p:spPr>
          <a:xfrm>
            <a:off x="5825217" y="5418833"/>
            <a:ext cx="2520000" cy="215444"/>
          </a:xfrm>
        </p:spPr>
        <p:txBody>
          <a:bodyPr>
            <a:noAutofit/>
          </a:bodyPr>
          <a:lstStyle>
            <a:lvl1pPr>
              <a:defRPr sz="1400"/>
            </a:lvl1pPr>
          </a:lstStyle>
          <a:p>
            <a:pPr lvl="0"/>
            <a:endParaRPr lang="de-DE" dirty="0"/>
          </a:p>
        </p:txBody>
      </p:sp>
    </p:spTree>
    <p:extLst>
      <p:ext uri="{BB962C8B-B14F-4D97-AF65-F5344CB8AC3E}">
        <p14:creationId xmlns:p14="http://schemas.microsoft.com/office/powerpoint/2010/main" val="2629753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857B5C4-680C-4A92-8F4B-30E45D497DD7}"/>
              </a:ext>
            </a:extLst>
          </p:cNvPr>
          <p:cNvSpPr/>
          <p:nvPr userDrawn="1"/>
        </p:nvSpPr>
        <p:spPr>
          <a:xfrm>
            <a:off x="0" y="0"/>
            <a:ext cx="12192000" cy="6858000"/>
          </a:xfrm>
          <a:prstGeom prst="rect">
            <a:avLst/>
          </a:prstGeom>
          <a:solidFill>
            <a:srgbClr val="435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sp>
        <p:nvSpPr>
          <p:cNvPr id="14" name="Textplatzhalter 13">
            <a:extLst>
              <a:ext uri="{FF2B5EF4-FFF2-40B4-BE49-F238E27FC236}">
                <a16:creationId xmlns:a16="http://schemas.microsoft.com/office/drawing/2014/main" id="{3E1534BB-4AE2-470E-AEF3-F7A58F716A52}"/>
              </a:ext>
            </a:extLst>
          </p:cNvPr>
          <p:cNvSpPr>
            <a:spLocks noGrp="1"/>
          </p:cNvSpPr>
          <p:nvPr>
            <p:ph type="body" sz="quarter" idx="10"/>
          </p:nvPr>
        </p:nvSpPr>
        <p:spPr>
          <a:xfrm>
            <a:off x="900000" y="3429000"/>
            <a:ext cx="5724525" cy="3060700"/>
          </a:xfrm>
        </p:spPr>
        <p:txBody>
          <a:bodyPr>
            <a:noAutofit/>
          </a:bodyPr>
          <a:lstStyle>
            <a:lvl1pPr>
              <a:lnSpc>
                <a:spcPct val="120000"/>
              </a:lnSpc>
              <a:defRPr sz="4400" cap="none" baseline="0">
                <a:solidFill>
                  <a:schemeClr val="bg1"/>
                </a:solidFill>
                <a:latin typeface="Arial Nova Light" panose="020B0304020202020204" pitchFamily="34" charset="0"/>
              </a:defRPr>
            </a:lvl1pPr>
          </a:lstStyle>
          <a:p>
            <a:pPr lvl="0"/>
            <a:endParaRPr lang="de-CH" dirty="0"/>
          </a:p>
        </p:txBody>
      </p:sp>
      <p:pic>
        <p:nvPicPr>
          <p:cNvPr id="5" name="Grafik 4">
            <a:extLst>
              <a:ext uri="{FF2B5EF4-FFF2-40B4-BE49-F238E27FC236}">
                <a16:creationId xmlns:a16="http://schemas.microsoft.com/office/drawing/2014/main" id="{B8043498-F4B8-4CE0-933D-3C9F6DF8BA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1188000"/>
            <a:ext cx="1099007" cy="314753"/>
          </a:xfrm>
          <a:prstGeom prst="rect">
            <a:avLst/>
          </a:prstGeom>
        </p:spPr>
      </p:pic>
    </p:spTree>
    <p:extLst>
      <p:ext uri="{BB962C8B-B14F-4D97-AF65-F5344CB8AC3E}">
        <p14:creationId xmlns:p14="http://schemas.microsoft.com/office/powerpoint/2010/main" val="1658137261"/>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3E1534BB-4AE2-470E-AEF3-F7A58F716A52}"/>
              </a:ext>
            </a:extLst>
          </p:cNvPr>
          <p:cNvSpPr>
            <a:spLocks noGrp="1"/>
          </p:cNvSpPr>
          <p:nvPr>
            <p:ph type="body" sz="quarter" idx="10"/>
          </p:nvPr>
        </p:nvSpPr>
        <p:spPr>
          <a:xfrm>
            <a:off x="900000" y="3429000"/>
            <a:ext cx="5724525" cy="3060700"/>
          </a:xfrm>
        </p:spPr>
        <p:txBody>
          <a:bodyPr>
            <a:noAutofit/>
          </a:bodyPr>
          <a:lstStyle>
            <a:lvl1pPr>
              <a:lnSpc>
                <a:spcPct val="120000"/>
              </a:lnSpc>
              <a:defRPr sz="4400" cap="none" baseline="0">
                <a:solidFill>
                  <a:schemeClr val="tx1"/>
                </a:solidFill>
                <a:latin typeface="Arial Nova Light" panose="020B0304020202020204" pitchFamily="34" charset="0"/>
              </a:defRPr>
            </a:lvl1pPr>
          </a:lstStyle>
          <a:p>
            <a:pPr lvl="0"/>
            <a:endParaRPr lang="de-CH" dirty="0"/>
          </a:p>
        </p:txBody>
      </p:sp>
      <p:pic>
        <p:nvPicPr>
          <p:cNvPr id="4" name="Grafik 3">
            <a:extLst>
              <a:ext uri="{FF2B5EF4-FFF2-40B4-BE49-F238E27FC236}">
                <a16:creationId xmlns:a16="http://schemas.microsoft.com/office/drawing/2014/main" id="{2FD8E920-0F76-435C-B758-32B83BD421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7820"/>
            <a:ext cx="1099007" cy="314753"/>
          </a:xfrm>
          <a:prstGeom prst="rect">
            <a:avLst/>
          </a:prstGeom>
        </p:spPr>
      </p:pic>
      <p:pic>
        <p:nvPicPr>
          <p:cNvPr id="6" name="Grafik 5">
            <a:extLst>
              <a:ext uri="{FF2B5EF4-FFF2-40B4-BE49-F238E27FC236}">
                <a16:creationId xmlns:a16="http://schemas.microsoft.com/office/drawing/2014/main" id="{701DA78C-1126-49BA-99DC-79F2FCEA95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Tree>
    <p:extLst>
      <p:ext uri="{BB962C8B-B14F-4D97-AF65-F5344CB8AC3E}">
        <p14:creationId xmlns:p14="http://schemas.microsoft.com/office/powerpoint/2010/main" val="1705638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_ 6 Pictures">
    <p:spTree>
      <p:nvGrpSpPr>
        <p:cNvPr id="1" name=""/>
        <p:cNvGrpSpPr/>
        <p:nvPr/>
      </p:nvGrpSpPr>
      <p:grpSpPr>
        <a:xfrm>
          <a:off x="0" y="0"/>
          <a:ext cx="0" cy="0"/>
          <a:chOff x="0" y="0"/>
          <a:chExt cx="0" cy="0"/>
        </a:xfrm>
      </p:grpSpPr>
      <p:sp>
        <p:nvSpPr>
          <p:cNvPr id="17" name="Bildplatzhalter 12">
            <a:extLst>
              <a:ext uri="{FF2B5EF4-FFF2-40B4-BE49-F238E27FC236}">
                <a16:creationId xmlns:a16="http://schemas.microsoft.com/office/drawing/2014/main" id="{CA24FB46-BFD5-4B6A-A3B4-CEF7FB3A4EA9}"/>
              </a:ext>
            </a:extLst>
          </p:cNvPr>
          <p:cNvSpPr>
            <a:spLocks noGrp="1"/>
          </p:cNvSpPr>
          <p:nvPr>
            <p:ph type="pic" sz="quarter" idx="10"/>
          </p:nvPr>
        </p:nvSpPr>
        <p:spPr>
          <a:xfrm>
            <a:off x="370800" y="2245088"/>
            <a:ext cx="1620000" cy="1800000"/>
          </a:xfrm>
        </p:spPr>
        <p:txBody>
          <a:bodyPr>
            <a:normAutofit/>
          </a:bodyPr>
          <a:lstStyle>
            <a:lvl1pPr marL="0" indent="0" algn="ctr">
              <a:buNone/>
              <a:defRPr sz="1600"/>
            </a:lvl1pPr>
          </a:lstStyle>
          <a:p>
            <a:r>
              <a:rPr lang="de-DE" dirty="0"/>
              <a:t>Bild</a:t>
            </a:r>
          </a:p>
          <a:p>
            <a:r>
              <a:rPr lang="de-DE" dirty="0"/>
              <a:t>durch Klicken auf Symbol hinzufügen</a:t>
            </a:r>
            <a:endParaRPr lang="de-CH" dirty="0"/>
          </a:p>
        </p:txBody>
      </p:sp>
      <p:sp>
        <p:nvSpPr>
          <p:cNvPr id="18" name="Bildplatzhalter 12">
            <a:extLst>
              <a:ext uri="{FF2B5EF4-FFF2-40B4-BE49-F238E27FC236}">
                <a16:creationId xmlns:a16="http://schemas.microsoft.com/office/drawing/2014/main" id="{78B817D1-8A65-4374-B654-93785A24D525}"/>
              </a:ext>
            </a:extLst>
          </p:cNvPr>
          <p:cNvSpPr>
            <a:spLocks noGrp="1"/>
          </p:cNvSpPr>
          <p:nvPr>
            <p:ph type="pic" sz="quarter" idx="12"/>
          </p:nvPr>
        </p:nvSpPr>
        <p:spPr>
          <a:xfrm>
            <a:off x="2170800" y="2245089"/>
            <a:ext cx="1620000" cy="1800000"/>
          </a:xfrm>
        </p:spPr>
        <p:txBody>
          <a:bodyPr>
            <a:normAutofit/>
          </a:bodyPr>
          <a:lstStyle>
            <a:lvl1pPr marL="0" indent="0" algn="ctr">
              <a:buNone/>
              <a:defRPr sz="1600"/>
            </a:lvl1pPr>
          </a:lstStyle>
          <a:p>
            <a:r>
              <a:rPr lang="de-DE" dirty="0"/>
              <a:t>Bild</a:t>
            </a:r>
          </a:p>
          <a:p>
            <a:r>
              <a:rPr lang="de-DE" dirty="0"/>
              <a:t>durch Klicken auf Symbol hinzufügen</a:t>
            </a:r>
            <a:endParaRPr lang="de-CH" dirty="0"/>
          </a:p>
        </p:txBody>
      </p:sp>
      <p:sp>
        <p:nvSpPr>
          <p:cNvPr id="19" name="Textplatzhalter 15">
            <a:extLst>
              <a:ext uri="{FF2B5EF4-FFF2-40B4-BE49-F238E27FC236}">
                <a16:creationId xmlns:a16="http://schemas.microsoft.com/office/drawing/2014/main" id="{2A6BB97D-5F38-4A70-BA32-40A9910691F7}"/>
              </a:ext>
            </a:extLst>
          </p:cNvPr>
          <p:cNvSpPr>
            <a:spLocks noGrp="1"/>
          </p:cNvSpPr>
          <p:nvPr>
            <p:ph type="body" sz="quarter" idx="16"/>
          </p:nvPr>
        </p:nvSpPr>
        <p:spPr>
          <a:xfrm>
            <a:off x="370800" y="1270800"/>
            <a:ext cx="10002776" cy="276999"/>
          </a:xfrm>
        </p:spPr>
        <p:txBody>
          <a:bodyPr wrap="square">
            <a:spAutoFit/>
          </a:bodyPr>
          <a:lstStyle>
            <a:lvl1pPr>
              <a:defRPr lang="de-DE" sz="180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endParaRPr lang="de-DE" dirty="0"/>
          </a:p>
        </p:txBody>
      </p:sp>
      <p:sp>
        <p:nvSpPr>
          <p:cNvPr id="26" name="Textplatzhalter 15">
            <a:extLst>
              <a:ext uri="{FF2B5EF4-FFF2-40B4-BE49-F238E27FC236}">
                <a16:creationId xmlns:a16="http://schemas.microsoft.com/office/drawing/2014/main" id="{E1207288-2995-4110-A36B-4285BA5E7219}"/>
              </a:ext>
            </a:extLst>
          </p:cNvPr>
          <p:cNvSpPr>
            <a:spLocks noGrp="1"/>
          </p:cNvSpPr>
          <p:nvPr>
            <p:ph type="body" sz="quarter" idx="17"/>
          </p:nvPr>
        </p:nvSpPr>
        <p:spPr>
          <a:xfrm>
            <a:off x="370800" y="1620000"/>
            <a:ext cx="10002776" cy="215444"/>
          </a:xfrm>
        </p:spPr>
        <p:txBody>
          <a:bodyPr wrap="square">
            <a:spAutoFit/>
          </a:bodyPr>
          <a:lstStyle>
            <a:lvl1pPr>
              <a:defRPr lang="de-DE" sz="140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endParaRPr lang="de-DE" dirty="0"/>
          </a:p>
        </p:txBody>
      </p:sp>
      <p:sp>
        <p:nvSpPr>
          <p:cNvPr id="27" name="Bildplatzhalter 2">
            <a:extLst>
              <a:ext uri="{FF2B5EF4-FFF2-40B4-BE49-F238E27FC236}">
                <a16:creationId xmlns:a16="http://schemas.microsoft.com/office/drawing/2014/main" id="{D1612650-71B6-44EA-99E8-77A8E6A99F9A}"/>
              </a:ext>
            </a:extLst>
          </p:cNvPr>
          <p:cNvSpPr>
            <a:spLocks noGrp="1"/>
          </p:cNvSpPr>
          <p:nvPr>
            <p:ph type="pic" sz="quarter" idx="18"/>
          </p:nvPr>
        </p:nvSpPr>
        <p:spPr>
          <a:xfrm>
            <a:off x="3970800" y="2245089"/>
            <a:ext cx="1620000" cy="1800000"/>
          </a:xfrm>
        </p:spPr>
        <p:txBody>
          <a:bodyPr>
            <a:normAutofit/>
          </a:bodyPr>
          <a:lstStyle>
            <a:lvl1pPr algn="ctr">
              <a:defRPr sz="1600"/>
            </a:lvl1pPr>
          </a:lstStyle>
          <a:p>
            <a:r>
              <a:rPr lang="de-DE" dirty="0"/>
              <a:t>Bild</a:t>
            </a:r>
          </a:p>
          <a:p>
            <a:r>
              <a:rPr lang="de-DE" dirty="0"/>
              <a:t>durch Klicken auf Symbol hinzufügen</a:t>
            </a:r>
            <a:endParaRPr lang="de-CH" dirty="0"/>
          </a:p>
        </p:txBody>
      </p:sp>
      <p:sp>
        <p:nvSpPr>
          <p:cNvPr id="28" name="Bildplatzhalter 12">
            <a:extLst>
              <a:ext uri="{FF2B5EF4-FFF2-40B4-BE49-F238E27FC236}">
                <a16:creationId xmlns:a16="http://schemas.microsoft.com/office/drawing/2014/main" id="{E266E6D1-3CEE-4568-983A-23559DF9D1EF}"/>
              </a:ext>
            </a:extLst>
          </p:cNvPr>
          <p:cNvSpPr>
            <a:spLocks noGrp="1"/>
          </p:cNvSpPr>
          <p:nvPr>
            <p:ph type="pic" sz="quarter" idx="19"/>
          </p:nvPr>
        </p:nvSpPr>
        <p:spPr>
          <a:xfrm>
            <a:off x="5770800" y="2245088"/>
            <a:ext cx="1620000" cy="1800000"/>
          </a:xfrm>
        </p:spPr>
        <p:txBody>
          <a:bodyPr>
            <a:normAutofit/>
          </a:bodyPr>
          <a:lstStyle>
            <a:lvl1pPr marL="0" indent="0" algn="ctr">
              <a:buNone/>
              <a:defRPr sz="1600"/>
            </a:lvl1pPr>
          </a:lstStyle>
          <a:p>
            <a:r>
              <a:rPr lang="de-DE" dirty="0"/>
              <a:t>Bild</a:t>
            </a:r>
          </a:p>
          <a:p>
            <a:r>
              <a:rPr lang="de-DE" dirty="0"/>
              <a:t>durch Klicken auf Symbol hinzufügen</a:t>
            </a:r>
            <a:endParaRPr lang="de-CH" dirty="0"/>
          </a:p>
        </p:txBody>
      </p:sp>
      <p:sp>
        <p:nvSpPr>
          <p:cNvPr id="29" name="Bildplatzhalter 12">
            <a:extLst>
              <a:ext uri="{FF2B5EF4-FFF2-40B4-BE49-F238E27FC236}">
                <a16:creationId xmlns:a16="http://schemas.microsoft.com/office/drawing/2014/main" id="{0A021E17-A8A1-4128-963A-E52A1B79541D}"/>
              </a:ext>
            </a:extLst>
          </p:cNvPr>
          <p:cNvSpPr>
            <a:spLocks noGrp="1"/>
          </p:cNvSpPr>
          <p:nvPr>
            <p:ph type="pic" sz="quarter" idx="20"/>
          </p:nvPr>
        </p:nvSpPr>
        <p:spPr>
          <a:xfrm>
            <a:off x="7570800" y="2240998"/>
            <a:ext cx="1620000" cy="1800000"/>
          </a:xfrm>
        </p:spPr>
        <p:txBody>
          <a:bodyPr>
            <a:normAutofit/>
          </a:bodyPr>
          <a:lstStyle>
            <a:lvl1pPr marL="0" indent="0" algn="ctr">
              <a:buNone/>
              <a:defRPr sz="1600"/>
            </a:lvl1pPr>
          </a:lstStyle>
          <a:p>
            <a:r>
              <a:rPr lang="de-DE" dirty="0"/>
              <a:t>Bild</a:t>
            </a:r>
          </a:p>
          <a:p>
            <a:r>
              <a:rPr lang="de-DE" dirty="0"/>
              <a:t>durch Klicken auf Symbol hinzufügen</a:t>
            </a:r>
            <a:endParaRPr lang="de-CH" dirty="0"/>
          </a:p>
        </p:txBody>
      </p:sp>
      <p:sp>
        <p:nvSpPr>
          <p:cNvPr id="30" name="Bildplatzhalter 12">
            <a:extLst>
              <a:ext uri="{FF2B5EF4-FFF2-40B4-BE49-F238E27FC236}">
                <a16:creationId xmlns:a16="http://schemas.microsoft.com/office/drawing/2014/main" id="{8D8F10A9-5E10-499C-8F09-39626151982F}"/>
              </a:ext>
            </a:extLst>
          </p:cNvPr>
          <p:cNvSpPr>
            <a:spLocks noGrp="1"/>
          </p:cNvSpPr>
          <p:nvPr>
            <p:ph type="pic" sz="quarter" idx="21"/>
          </p:nvPr>
        </p:nvSpPr>
        <p:spPr>
          <a:xfrm>
            <a:off x="371475" y="4257128"/>
            <a:ext cx="1619326" cy="1800000"/>
          </a:xfrm>
        </p:spPr>
        <p:txBody>
          <a:bodyPr>
            <a:normAutofit/>
          </a:bodyPr>
          <a:lstStyle>
            <a:lvl1pPr marL="0" indent="0" algn="ctr">
              <a:buNone/>
              <a:defRPr sz="1600"/>
            </a:lvl1pPr>
          </a:lstStyle>
          <a:p>
            <a:r>
              <a:rPr lang="de-DE" dirty="0"/>
              <a:t>Bild</a:t>
            </a:r>
          </a:p>
          <a:p>
            <a:r>
              <a:rPr lang="de-DE" dirty="0"/>
              <a:t>durch Klicken auf Symbol hinzufügen</a:t>
            </a:r>
            <a:endParaRPr lang="de-CH" dirty="0"/>
          </a:p>
        </p:txBody>
      </p:sp>
      <p:sp>
        <p:nvSpPr>
          <p:cNvPr id="31" name="Textplatzhalter 2">
            <a:extLst>
              <a:ext uri="{FF2B5EF4-FFF2-40B4-BE49-F238E27FC236}">
                <a16:creationId xmlns:a16="http://schemas.microsoft.com/office/drawing/2014/main" id="{346A6BCC-F684-46E0-9E2B-E40159C25675}"/>
              </a:ext>
            </a:extLst>
          </p:cNvPr>
          <p:cNvSpPr>
            <a:spLocks noGrp="1"/>
          </p:cNvSpPr>
          <p:nvPr>
            <p:ph type="body" sz="quarter" idx="22"/>
          </p:nvPr>
        </p:nvSpPr>
        <p:spPr>
          <a:xfrm>
            <a:off x="370800" y="1993876"/>
            <a:ext cx="1620000" cy="200055"/>
          </a:xfrm>
        </p:spPr>
        <p:txBody>
          <a:bodyPr>
            <a:noAutofit/>
          </a:bodyPr>
          <a:lstStyle>
            <a:lvl1pPr>
              <a:defRPr sz="1300" b="1"/>
            </a:lvl1pPr>
          </a:lstStyle>
          <a:p>
            <a:pPr lvl="0"/>
            <a:endParaRPr lang="de-DE" dirty="0"/>
          </a:p>
        </p:txBody>
      </p:sp>
      <p:sp>
        <p:nvSpPr>
          <p:cNvPr id="32" name="Textplatzhalter 2">
            <a:extLst>
              <a:ext uri="{FF2B5EF4-FFF2-40B4-BE49-F238E27FC236}">
                <a16:creationId xmlns:a16="http://schemas.microsoft.com/office/drawing/2014/main" id="{2A3B6F51-7E4F-4799-9342-A37490717C90}"/>
              </a:ext>
            </a:extLst>
          </p:cNvPr>
          <p:cNvSpPr>
            <a:spLocks noGrp="1"/>
          </p:cNvSpPr>
          <p:nvPr>
            <p:ph type="body" sz="quarter" idx="23"/>
          </p:nvPr>
        </p:nvSpPr>
        <p:spPr>
          <a:xfrm>
            <a:off x="2170800" y="1993876"/>
            <a:ext cx="1620000" cy="200055"/>
          </a:xfrm>
        </p:spPr>
        <p:txBody>
          <a:bodyPr>
            <a:noAutofit/>
          </a:bodyPr>
          <a:lstStyle>
            <a:lvl1pPr>
              <a:defRPr sz="1300" b="1"/>
            </a:lvl1pPr>
          </a:lstStyle>
          <a:p>
            <a:pPr lvl="0"/>
            <a:endParaRPr lang="de-DE" dirty="0"/>
          </a:p>
        </p:txBody>
      </p:sp>
      <p:sp>
        <p:nvSpPr>
          <p:cNvPr id="33" name="Textplatzhalter 2">
            <a:extLst>
              <a:ext uri="{FF2B5EF4-FFF2-40B4-BE49-F238E27FC236}">
                <a16:creationId xmlns:a16="http://schemas.microsoft.com/office/drawing/2014/main" id="{F15A785A-76DA-433E-8E11-BD9F10B48C4C}"/>
              </a:ext>
            </a:extLst>
          </p:cNvPr>
          <p:cNvSpPr>
            <a:spLocks noGrp="1"/>
          </p:cNvSpPr>
          <p:nvPr>
            <p:ph type="body" sz="quarter" idx="24"/>
          </p:nvPr>
        </p:nvSpPr>
        <p:spPr>
          <a:xfrm>
            <a:off x="3970800" y="1993876"/>
            <a:ext cx="1620000" cy="200055"/>
          </a:xfrm>
        </p:spPr>
        <p:txBody>
          <a:bodyPr>
            <a:noAutofit/>
          </a:bodyPr>
          <a:lstStyle>
            <a:lvl1pPr>
              <a:defRPr sz="1300" b="1"/>
            </a:lvl1pPr>
          </a:lstStyle>
          <a:p>
            <a:pPr lvl="0"/>
            <a:endParaRPr lang="de-DE" dirty="0"/>
          </a:p>
        </p:txBody>
      </p:sp>
      <p:sp>
        <p:nvSpPr>
          <p:cNvPr id="34" name="Textplatzhalter 2">
            <a:extLst>
              <a:ext uri="{FF2B5EF4-FFF2-40B4-BE49-F238E27FC236}">
                <a16:creationId xmlns:a16="http://schemas.microsoft.com/office/drawing/2014/main" id="{83D91D5F-3B46-4541-A480-44462B0C55DC}"/>
              </a:ext>
            </a:extLst>
          </p:cNvPr>
          <p:cNvSpPr>
            <a:spLocks noGrp="1"/>
          </p:cNvSpPr>
          <p:nvPr>
            <p:ph type="body" sz="quarter" idx="25"/>
          </p:nvPr>
        </p:nvSpPr>
        <p:spPr>
          <a:xfrm>
            <a:off x="5770800" y="1993875"/>
            <a:ext cx="1620000" cy="200055"/>
          </a:xfrm>
        </p:spPr>
        <p:txBody>
          <a:bodyPr>
            <a:noAutofit/>
          </a:bodyPr>
          <a:lstStyle>
            <a:lvl1pPr>
              <a:defRPr sz="1300" b="1"/>
            </a:lvl1pPr>
          </a:lstStyle>
          <a:p>
            <a:pPr lvl="0"/>
            <a:endParaRPr lang="de-DE" dirty="0"/>
          </a:p>
        </p:txBody>
      </p:sp>
      <p:sp>
        <p:nvSpPr>
          <p:cNvPr id="35" name="Textplatzhalter 2">
            <a:extLst>
              <a:ext uri="{FF2B5EF4-FFF2-40B4-BE49-F238E27FC236}">
                <a16:creationId xmlns:a16="http://schemas.microsoft.com/office/drawing/2014/main" id="{CE692B89-9871-40AB-96BB-512F556F14B8}"/>
              </a:ext>
            </a:extLst>
          </p:cNvPr>
          <p:cNvSpPr>
            <a:spLocks noGrp="1"/>
          </p:cNvSpPr>
          <p:nvPr>
            <p:ph type="body" sz="quarter" idx="26"/>
          </p:nvPr>
        </p:nvSpPr>
        <p:spPr>
          <a:xfrm>
            <a:off x="7570800" y="1993875"/>
            <a:ext cx="1620000" cy="200055"/>
          </a:xfrm>
        </p:spPr>
        <p:txBody>
          <a:bodyPr>
            <a:noAutofit/>
          </a:bodyPr>
          <a:lstStyle>
            <a:lvl1pPr>
              <a:defRPr sz="1300" b="1"/>
            </a:lvl1pPr>
          </a:lstStyle>
          <a:p>
            <a:pPr lvl="0"/>
            <a:endParaRPr lang="de-DE" dirty="0"/>
          </a:p>
        </p:txBody>
      </p:sp>
      <p:sp>
        <p:nvSpPr>
          <p:cNvPr id="36" name="Textplatzhalter 2">
            <a:extLst>
              <a:ext uri="{FF2B5EF4-FFF2-40B4-BE49-F238E27FC236}">
                <a16:creationId xmlns:a16="http://schemas.microsoft.com/office/drawing/2014/main" id="{5EC27A69-EE47-4308-8127-5027ED3CB665}"/>
              </a:ext>
            </a:extLst>
          </p:cNvPr>
          <p:cNvSpPr>
            <a:spLocks noGrp="1"/>
          </p:cNvSpPr>
          <p:nvPr>
            <p:ph type="body" sz="quarter" idx="27"/>
          </p:nvPr>
        </p:nvSpPr>
        <p:spPr>
          <a:xfrm>
            <a:off x="2170800" y="4257128"/>
            <a:ext cx="1620000" cy="200055"/>
          </a:xfrm>
        </p:spPr>
        <p:txBody>
          <a:bodyPr>
            <a:noAutofit/>
          </a:bodyPr>
          <a:lstStyle>
            <a:lvl1pPr>
              <a:defRPr sz="1300" b="1"/>
            </a:lvl1pPr>
          </a:lstStyle>
          <a:p>
            <a:pPr lvl="0"/>
            <a:endParaRPr lang="de-DE" dirty="0"/>
          </a:p>
        </p:txBody>
      </p:sp>
      <p:pic>
        <p:nvPicPr>
          <p:cNvPr id="37" name="Grafik 36">
            <a:extLst>
              <a:ext uri="{FF2B5EF4-FFF2-40B4-BE49-F238E27FC236}">
                <a16:creationId xmlns:a16="http://schemas.microsoft.com/office/drawing/2014/main" id="{031E7BE4-0E82-42CE-88E5-3E25EE8E05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Tree>
    <p:extLst>
      <p:ext uri="{BB962C8B-B14F-4D97-AF65-F5344CB8AC3E}">
        <p14:creationId xmlns:p14="http://schemas.microsoft.com/office/powerpoint/2010/main" val="3972777833"/>
      </p:ext>
    </p:extLst>
  </p:cSld>
  <p:clrMapOvr>
    <a:masterClrMapping/>
  </p:clrMapOvr>
  <p:extLst>
    <p:ext uri="{DCECCB84-F9BA-43D5-87BE-67443E8EF086}">
      <p15:sldGuideLst xmlns:p15="http://schemas.microsoft.com/office/powerpoint/2012/main">
        <p15:guide id="1" pos="746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_1picture">
    <p:spTree>
      <p:nvGrpSpPr>
        <p:cNvPr id="1" name=""/>
        <p:cNvGrpSpPr/>
        <p:nvPr/>
      </p:nvGrpSpPr>
      <p:grpSpPr>
        <a:xfrm>
          <a:off x="0" y="0"/>
          <a:ext cx="0" cy="0"/>
          <a:chOff x="0" y="0"/>
          <a:chExt cx="0" cy="0"/>
        </a:xfrm>
      </p:grpSpPr>
      <p:sp>
        <p:nvSpPr>
          <p:cNvPr id="6" name="Bildplatzhalter 12">
            <a:extLst>
              <a:ext uri="{FF2B5EF4-FFF2-40B4-BE49-F238E27FC236}">
                <a16:creationId xmlns:a16="http://schemas.microsoft.com/office/drawing/2014/main" id="{498885A3-EBE8-4415-9F5B-2FD93E1DC37F}"/>
              </a:ext>
            </a:extLst>
          </p:cNvPr>
          <p:cNvSpPr>
            <a:spLocks noGrp="1"/>
          </p:cNvSpPr>
          <p:nvPr>
            <p:ph type="pic" sz="quarter" idx="10"/>
          </p:nvPr>
        </p:nvSpPr>
        <p:spPr>
          <a:xfrm>
            <a:off x="4331475" y="908050"/>
            <a:ext cx="3960000" cy="50419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sp>
        <p:nvSpPr>
          <p:cNvPr id="7" name="Bildplatzhalter 12">
            <a:extLst>
              <a:ext uri="{FF2B5EF4-FFF2-40B4-BE49-F238E27FC236}">
                <a16:creationId xmlns:a16="http://schemas.microsoft.com/office/drawing/2014/main" id="{AF8FF5C8-6060-4BB3-9DC9-43546DE0774C}"/>
              </a:ext>
            </a:extLst>
          </p:cNvPr>
          <p:cNvSpPr>
            <a:spLocks noGrp="1"/>
          </p:cNvSpPr>
          <p:nvPr>
            <p:ph type="pic" sz="quarter" idx="11"/>
          </p:nvPr>
        </p:nvSpPr>
        <p:spPr>
          <a:xfrm>
            <a:off x="371475" y="908050"/>
            <a:ext cx="3960000" cy="50419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pic>
        <p:nvPicPr>
          <p:cNvPr id="8" name="Grafik 7">
            <a:extLst>
              <a:ext uri="{FF2B5EF4-FFF2-40B4-BE49-F238E27FC236}">
                <a16:creationId xmlns:a16="http://schemas.microsoft.com/office/drawing/2014/main" id="{B8A5CE42-40A6-461D-93E0-C9B534F99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Tree>
    <p:extLst>
      <p:ext uri="{BB962C8B-B14F-4D97-AF65-F5344CB8AC3E}">
        <p14:creationId xmlns:p14="http://schemas.microsoft.com/office/powerpoint/2010/main" val="16132637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_3pictures">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6131475" y="908050"/>
            <a:ext cx="2880000" cy="5041899"/>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sp>
        <p:nvSpPr>
          <p:cNvPr id="5" name="Bildplatzhalter 12">
            <a:extLst>
              <a:ext uri="{FF2B5EF4-FFF2-40B4-BE49-F238E27FC236}">
                <a16:creationId xmlns:a16="http://schemas.microsoft.com/office/drawing/2014/main" id="{67886B02-5024-41E1-B051-01FEDDA0F87F}"/>
              </a:ext>
            </a:extLst>
          </p:cNvPr>
          <p:cNvSpPr>
            <a:spLocks noGrp="1"/>
          </p:cNvSpPr>
          <p:nvPr>
            <p:ph type="pic" sz="quarter" idx="11"/>
          </p:nvPr>
        </p:nvSpPr>
        <p:spPr>
          <a:xfrm>
            <a:off x="371475" y="908050"/>
            <a:ext cx="2880000" cy="50419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pic>
        <p:nvPicPr>
          <p:cNvPr id="6" name="Grafik 5">
            <a:extLst>
              <a:ext uri="{FF2B5EF4-FFF2-40B4-BE49-F238E27FC236}">
                <a16:creationId xmlns:a16="http://schemas.microsoft.com/office/drawing/2014/main" id="{9C09F2C2-C331-464C-A6A7-6488B8526C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
        <p:nvSpPr>
          <p:cNvPr id="7" name="Bildplatzhalter 12">
            <a:extLst>
              <a:ext uri="{FF2B5EF4-FFF2-40B4-BE49-F238E27FC236}">
                <a16:creationId xmlns:a16="http://schemas.microsoft.com/office/drawing/2014/main" id="{FC2B1AEC-B5EC-4F50-94C1-85DE441C37AD}"/>
              </a:ext>
            </a:extLst>
          </p:cNvPr>
          <p:cNvSpPr>
            <a:spLocks noGrp="1"/>
          </p:cNvSpPr>
          <p:nvPr>
            <p:ph type="pic" sz="quarter" idx="12"/>
          </p:nvPr>
        </p:nvSpPr>
        <p:spPr>
          <a:xfrm>
            <a:off x="3251475" y="908050"/>
            <a:ext cx="2880000" cy="5041899"/>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spTree>
    <p:extLst>
      <p:ext uri="{BB962C8B-B14F-4D97-AF65-F5344CB8AC3E}">
        <p14:creationId xmlns:p14="http://schemas.microsoft.com/office/powerpoint/2010/main" val="239390372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_1picture">
    <p:spTree>
      <p:nvGrpSpPr>
        <p:cNvPr id="1" name=""/>
        <p:cNvGrpSpPr/>
        <p:nvPr/>
      </p:nvGrpSpPr>
      <p:grpSpPr>
        <a:xfrm>
          <a:off x="0" y="0"/>
          <a:ext cx="0" cy="0"/>
          <a:chOff x="0" y="0"/>
          <a:chExt cx="0" cy="0"/>
        </a:xfrm>
      </p:grpSpPr>
      <p:sp>
        <p:nvSpPr>
          <p:cNvPr id="8" name="Bildplatzhalter 12">
            <a:extLst>
              <a:ext uri="{FF2B5EF4-FFF2-40B4-BE49-F238E27FC236}">
                <a16:creationId xmlns:a16="http://schemas.microsoft.com/office/drawing/2014/main" id="{9D02FBD7-6470-40D5-898C-78D54F971700}"/>
              </a:ext>
            </a:extLst>
          </p:cNvPr>
          <p:cNvSpPr>
            <a:spLocks noGrp="1"/>
          </p:cNvSpPr>
          <p:nvPr>
            <p:ph type="pic" sz="quarter" idx="10"/>
          </p:nvPr>
        </p:nvSpPr>
        <p:spPr>
          <a:xfrm>
            <a:off x="5591476" y="908050"/>
            <a:ext cx="3600000" cy="270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sp>
        <p:nvSpPr>
          <p:cNvPr id="9" name="Bildplatzhalter 12">
            <a:extLst>
              <a:ext uri="{FF2B5EF4-FFF2-40B4-BE49-F238E27FC236}">
                <a16:creationId xmlns:a16="http://schemas.microsoft.com/office/drawing/2014/main" id="{4D29136A-030A-4479-9DD2-9BF56093AD42}"/>
              </a:ext>
            </a:extLst>
          </p:cNvPr>
          <p:cNvSpPr>
            <a:spLocks noGrp="1"/>
          </p:cNvSpPr>
          <p:nvPr>
            <p:ph type="pic" sz="quarter" idx="11"/>
          </p:nvPr>
        </p:nvSpPr>
        <p:spPr>
          <a:xfrm>
            <a:off x="371475" y="908050"/>
            <a:ext cx="5040000" cy="50419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sp>
        <p:nvSpPr>
          <p:cNvPr id="10" name="Textplatzhalter 15">
            <a:extLst>
              <a:ext uri="{FF2B5EF4-FFF2-40B4-BE49-F238E27FC236}">
                <a16:creationId xmlns:a16="http://schemas.microsoft.com/office/drawing/2014/main" id="{37E364C0-C147-46E0-AA4A-8E13FDEEC61B}"/>
              </a:ext>
            </a:extLst>
          </p:cNvPr>
          <p:cNvSpPr>
            <a:spLocks noGrp="1"/>
          </p:cNvSpPr>
          <p:nvPr>
            <p:ph type="body" sz="quarter" idx="16" hasCustomPrompt="1"/>
          </p:nvPr>
        </p:nvSpPr>
        <p:spPr>
          <a:xfrm>
            <a:off x="5591476" y="4140000"/>
            <a:ext cx="3420000" cy="492443"/>
          </a:xfrm>
        </p:spPr>
        <p:txBody>
          <a:bodyPr wrap="square">
            <a:spAutoFit/>
          </a:bodyPr>
          <a:lstStyle>
            <a:lvl1pPr>
              <a:defRPr lang="de-DE" sz="320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r>
              <a:rPr lang="de-DE" dirty="0"/>
              <a:t>Folientitel</a:t>
            </a:r>
          </a:p>
        </p:txBody>
      </p:sp>
      <p:sp>
        <p:nvSpPr>
          <p:cNvPr id="11" name="Textplatzhalter 16">
            <a:extLst>
              <a:ext uri="{FF2B5EF4-FFF2-40B4-BE49-F238E27FC236}">
                <a16:creationId xmlns:a16="http://schemas.microsoft.com/office/drawing/2014/main" id="{222C5DBB-D126-4815-9B6C-42858E09621D}"/>
              </a:ext>
            </a:extLst>
          </p:cNvPr>
          <p:cNvSpPr>
            <a:spLocks noGrp="1"/>
          </p:cNvSpPr>
          <p:nvPr>
            <p:ph type="body" sz="quarter" idx="12" hasCustomPrompt="1"/>
          </p:nvPr>
        </p:nvSpPr>
        <p:spPr>
          <a:xfrm>
            <a:off x="5591476" y="4860000"/>
            <a:ext cx="3420000" cy="276999"/>
          </a:xfrm>
        </p:spPr>
        <p:txBody>
          <a:bodyPr wrap="square" lIns="0" tIns="0" rIns="0" bIns="0">
            <a:spAutoFit/>
          </a:bodyPr>
          <a:lstStyle>
            <a:lvl1pPr marL="0" indent="0">
              <a:spcBef>
                <a:spcPts val="0"/>
              </a:spcBef>
              <a:buNone/>
              <a:defRPr sz="1800" cap="none" baseline="0">
                <a:latin typeface="Arial Nova Light" panose="020B0304020202020204" pitchFamily="34" charset="0"/>
              </a:defRPr>
            </a:lvl1pPr>
          </a:lstStyle>
          <a:p>
            <a:pPr lvl="0"/>
            <a:r>
              <a:rPr lang="de-DE" dirty="0"/>
              <a:t>Untertitel Produkt</a:t>
            </a:r>
          </a:p>
        </p:txBody>
      </p:sp>
      <p:pic>
        <p:nvPicPr>
          <p:cNvPr id="12" name="Grafik 11">
            <a:extLst>
              <a:ext uri="{FF2B5EF4-FFF2-40B4-BE49-F238E27FC236}">
                <a16:creationId xmlns:a16="http://schemas.microsoft.com/office/drawing/2014/main" id="{C5DCA2C6-6CDB-472A-BC4A-C71FADAB98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Tree>
    <p:extLst>
      <p:ext uri="{BB962C8B-B14F-4D97-AF65-F5344CB8AC3E}">
        <p14:creationId xmlns:p14="http://schemas.microsoft.com/office/powerpoint/2010/main" val="282174349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301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lide title, picture">
    <p:spTree>
      <p:nvGrpSpPr>
        <p:cNvPr id="1" name=""/>
        <p:cNvGrpSpPr/>
        <p:nvPr/>
      </p:nvGrpSpPr>
      <p:grpSpPr>
        <a:xfrm>
          <a:off x="0" y="0"/>
          <a:ext cx="0" cy="0"/>
          <a:chOff x="0" y="0"/>
          <a:chExt cx="0" cy="0"/>
        </a:xfrm>
      </p:grpSpPr>
      <p:sp>
        <p:nvSpPr>
          <p:cNvPr id="2" name="Textplatzhalter 15">
            <a:extLst>
              <a:ext uri="{FF2B5EF4-FFF2-40B4-BE49-F238E27FC236}">
                <a16:creationId xmlns:a16="http://schemas.microsoft.com/office/drawing/2014/main" id="{D411F357-6BED-453F-B719-A4A9FFC8CB9A}"/>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r>
              <a:rPr lang="de-DE"/>
              <a:t>Mastertextformat bearbeiten</a:t>
            </a:r>
          </a:p>
        </p:txBody>
      </p:sp>
      <p:sp>
        <p:nvSpPr>
          <p:cNvPr id="3" name="Textplatzhalter 15">
            <a:extLst>
              <a:ext uri="{FF2B5EF4-FFF2-40B4-BE49-F238E27FC236}">
                <a16:creationId xmlns:a16="http://schemas.microsoft.com/office/drawing/2014/main" id="{D5FB572A-EF65-48C8-BF6E-13C9FB5E3A60}"/>
              </a:ext>
            </a:extLst>
          </p:cNvPr>
          <p:cNvSpPr>
            <a:spLocks noGrp="1"/>
          </p:cNvSpPr>
          <p:nvPr>
            <p:ph type="body" sz="quarter" idx="17"/>
          </p:nvPr>
        </p:nvSpPr>
        <p:spPr>
          <a:xfrm>
            <a:off x="371475" y="1620000"/>
            <a:ext cx="10002776" cy="215444"/>
          </a:xfrm>
        </p:spPr>
        <p:txBody>
          <a:bodyPr wrap="square">
            <a:spAutoFit/>
          </a:bodyPr>
          <a:lstStyle>
            <a:lvl1pPr>
              <a:defRPr sz="1400" cap="none" baseline="0">
                <a:solidFill>
                  <a:schemeClr val="tx1"/>
                </a:solidFill>
                <a:latin typeface="Arial Nova Light" panose="020B0304020202020204" pitchFamily="34" charset="0"/>
              </a:defRPr>
            </a:lvl1pPr>
          </a:lstStyle>
          <a:p>
            <a:pPr lvl="0"/>
            <a:r>
              <a:rPr lang="de-DE"/>
              <a:t>Mastertextformat bearbeiten</a:t>
            </a:r>
          </a:p>
        </p:txBody>
      </p:sp>
      <p:pic>
        <p:nvPicPr>
          <p:cNvPr id="5" name="Grafik 4">
            <a:extLst>
              <a:ext uri="{FF2B5EF4-FFF2-40B4-BE49-F238E27FC236}">
                <a16:creationId xmlns:a16="http://schemas.microsoft.com/office/drawing/2014/main" id="{39DA6B47-1BF9-470E-8017-3C42CE9FBA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
        <p:nvSpPr>
          <p:cNvPr id="6" name="Bildplatzhalter 12">
            <a:extLst>
              <a:ext uri="{FF2B5EF4-FFF2-40B4-BE49-F238E27FC236}">
                <a16:creationId xmlns:a16="http://schemas.microsoft.com/office/drawing/2014/main" id="{B9DBF757-80D0-45FE-83C2-7334BE070D79}"/>
              </a:ext>
            </a:extLst>
          </p:cNvPr>
          <p:cNvSpPr>
            <a:spLocks noGrp="1"/>
          </p:cNvSpPr>
          <p:nvPr>
            <p:ph type="pic" sz="quarter" idx="10"/>
          </p:nvPr>
        </p:nvSpPr>
        <p:spPr>
          <a:xfrm>
            <a:off x="370800" y="2160000"/>
            <a:ext cx="4320000" cy="343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Tree>
    <p:extLst>
      <p:ext uri="{BB962C8B-B14F-4D97-AF65-F5344CB8AC3E}">
        <p14:creationId xmlns:p14="http://schemas.microsoft.com/office/powerpoint/2010/main" val="3413277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3, picture 2">
    <p:spTree>
      <p:nvGrpSpPr>
        <p:cNvPr id="1" name=""/>
        <p:cNvGrpSpPr/>
        <p:nvPr/>
      </p:nvGrpSpPr>
      <p:grpSpPr>
        <a:xfrm>
          <a:off x="0" y="0"/>
          <a:ext cx="0" cy="0"/>
          <a:chOff x="0" y="0"/>
          <a:chExt cx="0" cy="0"/>
        </a:xfrm>
      </p:grpSpPr>
      <p:sp>
        <p:nvSpPr>
          <p:cNvPr id="6" name="Bildplatzhalter 12">
            <a:extLst>
              <a:ext uri="{FF2B5EF4-FFF2-40B4-BE49-F238E27FC236}">
                <a16:creationId xmlns:a16="http://schemas.microsoft.com/office/drawing/2014/main" id="{70CA7316-0DBA-4010-81A1-C14795E93C28}"/>
              </a:ext>
            </a:extLst>
          </p:cNvPr>
          <p:cNvSpPr>
            <a:spLocks noGrp="1"/>
          </p:cNvSpPr>
          <p:nvPr>
            <p:ph type="pic" sz="quarter" idx="13"/>
          </p:nvPr>
        </p:nvSpPr>
        <p:spPr>
          <a:xfrm>
            <a:off x="5410800" y="908050"/>
            <a:ext cx="3600000" cy="2700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370800" y="907200"/>
            <a:ext cx="5040000" cy="5040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7" name="Textplatzhalter 16">
            <a:extLst>
              <a:ext uri="{FF2B5EF4-FFF2-40B4-BE49-F238E27FC236}">
                <a16:creationId xmlns:a16="http://schemas.microsoft.com/office/drawing/2014/main" id="{5286FE59-95FD-404E-9B93-649C4901ED28}"/>
              </a:ext>
            </a:extLst>
          </p:cNvPr>
          <p:cNvSpPr>
            <a:spLocks noGrp="1"/>
          </p:cNvSpPr>
          <p:nvPr>
            <p:ph type="body" sz="quarter" idx="11"/>
          </p:nvPr>
        </p:nvSpPr>
        <p:spPr>
          <a:xfrm>
            <a:off x="5590800" y="4140000"/>
            <a:ext cx="4858950" cy="492443"/>
          </a:xfrm>
        </p:spPr>
        <p:txBody>
          <a:bodyPr wrap="square" lIns="0" tIns="0" rIns="0" bIns="0" anchor="b" anchorCtr="0">
            <a:spAutoFit/>
          </a:bodyPr>
          <a:lstStyle>
            <a:lvl1pPr marL="0" indent="0">
              <a:spcBef>
                <a:spcPts val="0"/>
              </a:spcBef>
              <a:buNone/>
              <a:defRPr sz="3200" b="0" cap="none" baseline="0">
                <a:latin typeface="Arial Nova Light" panose="020B0304020202020204" pitchFamily="34" charset="0"/>
              </a:defRPr>
            </a:lvl1pPr>
          </a:lstStyle>
          <a:p>
            <a:pPr lvl="0"/>
            <a:r>
              <a:rPr lang="de-DE"/>
              <a:t>Mastertextformat bearbeiten</a:t>
            </a:r>
          </a:p>
        </p:txBody>
      </p:sp>
      <p:sp>
        <p:nvSpPr>
          <p:cNvPr id="5" name="Textplatzhalter 16">
            <a:extLst>
              <a:ext uri="{FF2B5EF4-FFF2-40B4-BE49-F238E27FC236}">
                <a16:creationId xmlns:a16="http://schemas.microsoft.com/office/drawing/2014/main" id="{B8BA0B91-ECEC-4B38-BF18-212AAB68BF5A}"/>
              </a:ext>
            </a:extLst>
          </p:cNvPr>
          <p:cNvSpPr>
            <a:spLocks noGrp="1"/>
          </p:cNvSpPr>
          <p:nvPr>
            <p:ph type="body" sz="quarter" idx="12" hasCustomPrompt="1"/>
          </p:nvPr>
        </p:nvSpPr>
        <p:spPr>
          <a:xfrm>
            <a:off x="5590800" y="4860000"/>
            <a:ext cx="3720525" cy="249299"/>
          </a:xfrm>
        </p:spPr>
        <p:txBody>
          <a:bodyPr wrap="square" lIns="0" tIns="0" rIns="0" bIns="0">
            <a:spAutoFit/>
          </a:bodyPr>
          <a:lstStyle>
            <a:lvl1pPr marL="0" indent="0">
              <a:spcBef>
                <a:spcPts val="0"/>
              </a:spcBef>
              <a:buNone/>
              <a:defRPr sz="1800" cap="none" baseline="0">
                <a:latin typeface="Arial Nova Light" panose="020B0304020202020204" pitchFamily="34" charset="0"/>
              </a:defRPr>
            </a:lvl1pPr>
          </a:lstStyle>
          <a:p>
            <a:pPr lvl="0"/>
            <a:r>
              <a:rPr lang="de-DE" dirty="0"/>
              <a:t>Untertitel Produkt</a:t>
            </a:r>
          </a:p>
        </p:txBody>
      </p:sp>
      <p:pic>
        <p:nvPicPr>
          <p:cNvPr id="8" name="Grafik 7">
            <a:extLst>
              <a:ext uri="{FF2B5EF4-FFF2-40B4-BE49-F238E27FC236}">
                <a16:creationId xmlns:a16="http://schemas.microsoft.com/office/drawing/2014/main" id="{9004FA18-63BF-45D8-8EC6-4E87F783AF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cxnSp>
        <p:nvCxnSpPr>
          <p:cNvPr id="7" name="Gerader Verbinder 6">
            <a:extLst>
              <a:ext uri="{FF2B5EF4-FFF2-40B4-BE49-F238E27FC236}">
                <a16:creationId xmlns:a16="http://schemas.microsoft.com/office/drawing/2014/main" id="{52800969-8500-42AB-B543-B4EA1607B715}"/>
              </a:ext>
            </a:extLst>
          </p:cNvPr>
          <p:cNvCxnSpPr/>
          <p:nvPr userDrawn="1"/>
        </p:nvCxnSpPr>
        <p:spPr>
          <a:xfrm>
            <a:off x="5410800" y="873000"/>
            <a:ext cx="0" cy="511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219281"/>
      </p:ext>
    </p:extLst>
  </p:cSld>
  <p:clrMapOvr>
    <a:masterClrMapping/>
  </p:clrMapOvr>
  <p:extLst>
    <p:ext uri="{DCECCB84-F9BA-43D5-87BE-67443E8EF086}">
      <p15:sldGuideLst xmlns:p15="http://schemas.microsoft.com/office/powerpoint/2012/main">
        <p15:guide id="1" orient="horz" pos="572">
          <p15:clr>
            <a:srgbClr val="FBAE40"/>
          </p15:clr>
        </p15:guide>
        <p15:guide id="2" orient="horz" pos="37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icture, Titl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0" y="0"/>
            <a:ext cx="12192000" cy="6858000"/>
          </a:xfrm>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3" name="Titel 4">
            <a:extLst>
              <a:ext uri="{FF2B5EF4-FFF2-40B4-BE49-F238E27FC236}">
                <a16:creationId xmlns:a16="http://schemas.microsoft.com/office/drawing/2014/main" id="{C5320981-6078-4C34-9EF4-CCDE3A5D4A26}"/>
              </a:ext>
            </a:extLst>
          </p:cNvPr>
          <p:cNvSpPr>
            <a:spLocks noGrp="1"/>
          </p:cNvSpPr>
          <p:nvPr>
            <p:ph type="title"/>
          </p:nvPr>
        </p:nvSpPr>
        <p:spPr>
          <a:xfrm>
            <a:off x="5532000" y="3806769"/>
            <a:ext cx="6660000" cy="923931"/>
          </a:xfrm>
          <a:solidFill>
            <a:schemeClr val="bg1">
              <a:alpha val="80000"/>
            </a:schemeClr>
          </a:solidFill>
        </p:spPr>
        <p:txBody>
          <a:bodyPr lIns="180000" anchor="ctr" anchorCtr="0">
            <a:noAutofit/>
          </a:bodyPr>
          <a:lstStyle>
            <a:lvl1pPr>
              <a:defRPr sz="3600" b="1" cap="all" baseline="0">
                <a:latin typeface="Arial Nova" panose="020B0504020202020204" pitchFamily="34" charset="0"/>
              </a:defRPr>
            </a:lvl1pPr>
          </a:lstStyle>
          <a:p>
            <a:r>
              <a:rPr lang="de-DE" dirty="0"/>
              <a:t>Mastertitelformat bearbeiten</a:t>
            </a:r>
          </a:p>
        </p:txBody>
      </p:sp>
      <p:sp>
        <p:nvSpPr>
          <p:cNvPr id="4" name="Textplatzhalter 6">
            <a:extLst>
              <a:ext uri="{FF2B5EF4-FFF2-40B4-BE49-F238E27FC236}">
                <a16:creationId xmlns:a16="http://schemas.microsoft.com/office/drawing/2014/main" id="{738843B2-8C93-4904-882E-153FCD56EB92}"/>
              </a:ext>
            </a:extLst>
          </p:cNvPr>
          <p:cNvSpPr>
            <a:spLocks noGrp="1"/>
          </p:cNvSpPr>
          <p:nvPr>
            <p:ph type="body" sz="quarter" idx="24"/>
          </p:nvPr>
        </p:nvSpPr>
        <p:spPr>
          <a:xfrm>
            <a:off x="5532000" y="4730701"/>
            <a:ext cx="6660000" cy="1557285"/>
          </a:xfrm>
          <a:solidFill>
            <a:schemeClr val="bg1">
              <a:alpha val="80000"/>
            </a:schemeClr>
          </a:solidFill>
        </p:spPr>
        <p:txBody>
          <a:bodyPr lIns="180000" tIns="180000" rIns="180000" bIns="180000"/>
          <a:lstStyle/>
          <a:p>
            <a:pPr lvl="0"/>
            <a:r>
              <a:rPr lang="de-DE" dirty="0"/>
              <a:t>Mastertextformat bearbeiten</a:t>
            </a:r>
          </a:p>
        </p:txBody>
      </p:sp>
    </p:spTree>
    <p:extLst>
      <p:ext uri="{BB962C8B-B14F-4D97-AF65-F5344CB8AC3E}">
        <p14:creationId xmlns:p14="http://schemas.microsoft.com/office/powerpoint/2010/main" val="1733188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05__Text_pictur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4632000" y="0"/>
            <a:ext cx="7560000" cy="685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6" name="Textplatzhalter 5">
            <a:extLst>
              <a:ext uri="{FF2B5EF4-FFF2-40B4-BE49-F238E27FC236}">
                <a16:creationId xmlns:a16="http://schemas.microsoft.com/office/drawing/2014/main" id="{1E354754-4EB8-4604-AC19-D507DA0E4915}"/>
              </a:ext>
            </a:extLst>
          </p:cNvPr>
          <p:cNvSpPr>
            <a:spLocks noGrp="1"/>
          </p:cNvSpPr>
          <p:nvPr>
            <p:ph type="body" sz="quarter" idx="19"/>
          </p:nvPr>
        </p:nvSpPr>
        <p:spPr>
          <a:xfrm>
            <a:off x="370800" y="1980000"/>
            <a:ext cx="3902400" cy="4500000"/>
          </a:xfrm>
        </p:spPr>
        <p:txBody>
          <a:bodyPr/>
          <a:lstStyle/>
          <a:p>
            <a:pPr lvl="0"/>
            <a:r>
              <a:rPr lang="de-DE"/>
              <a:t>Mastertextformat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3706728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_ 2 Pictures">
    <p:spTree>
      <p:nvGrpSpPr>
        <p:cNvPr id="1" name=""/>
        <p:cNvGrpSpPr/>
        <p:nvPr/>
      </p:nvGrpSpPr>
      <p:grpSpPr>
        <a:xfrm>
          <a:off x="0" y="0"/>
          <a:ext cx="0" cy="0"/>
          <a:chOff x="0" y="0"/>
          <a:chExt cx="0" cy="0"/>
        </a:xfrm>
      </p:grpSpPr>
      <p:sp>
        <p:nvSpPr>
          <p:cNvPr id="8" name="Bildplatzhalter 12">
            <a:extLst>
              <a:ext uri="{FF2B5EF4-FFF2-40B4-BE49-F238E27FC236}">
                <a16:creationId xmlns:a16="http://schemas.microsoft.com/office/drawing/2014/main" id="{39EF37C3-5DD5-45F9-A54D-FC03E49E4A9E}"/>
              </a:ext>
            </a:extLst>
          </p:cNvPr>
          <p:cNvSpPr>
            <a:spLocks noGrp="1"/>
          </p:cNvSpPr>
          <p:nvPr>
            <p:ph type="pic" sz="quarter" idx="10"/>
          </p:nvPr>
        </p:nvSpPr>
        <p:spPr>
          <a:xfrm>
            <a:off x="370800" y="2160000"/>
            <a:ext cx="3780000" cy="3789950"/>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sp>
        <p:nvSpPr>
          <p:cNvPr id="9" name="Bildplatzhalter 12">
            <a:extLst>
              <a:ext uri="{FF2B5EF4-FFF2-40B4-BE49-F238E27FC236}">
                <a16:creationId xmlns:a16="http://schemas.microsoft.com/office/drawing/2014/main" id="{5397D446-371B-4B5A-A84F-F217CA9B4F54}"/>
              </a:ext>
            </a:extLst>
          </p:cNvPr>
          <p:cNvSpPr>
            <a:spLocks noGrp="1"/>
          </p:cNvSpPr>
          <p:nvPr>
            <p:ph type="pic" sz="quarter" idx="12"/>
          </p:nvPr>
        </p:nvSpPr>
        <p:spPr>
          <a:xfrm>
            <a:off x="4511513" y="2160001"/>
            <a:ext cx="3780000" cy="3789949"/>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dirty="0"/>
              <a:t>Bild durch Klicken auf Symbol hinzufügen</a:t>
            </a:r>
            <a:endParaRPr lang="de-CH" dirty="0"/>
          </a:p>
        </p:txBody>
      </p:sp>
      <p:sp>
        <p:nvSpPr>
          <p:cNvPr id="10" name="Textplatzhalter 15">
            <a:extLst>
              <a:ext uri="{FF2B5EF4-FFF2-40B4-BE49-F238E27FC236}">
                <a16:creationId xmlns:a16="http://schemas.microsoft.com/office/drawing/2014/main" id="{385C06F0-B903-4AE1-BAAC-FD75864F1AA7}"/>
              </a:ext>
            </a:extLst>
          </p:cNvPr>
          <p:cNvSpPr>
            <a:spLocks noGrp="1"/>
          </p:cNvSpPr>
          <p:nvPr>
            <p:ph type="body" sz="quarter" idx="16"/>
          </p:nvPr>
        </p:nvSpPr>
        <p:spPr>
          <a:xfrm>
            <a:off x="370800" y="1260000"/>
            <a:ext cx="10002776" cy="276999"/>
          </a:xfrm>
        </p:spPr>
        <p:txBody>
          <a:bodyPr wrap="square">
            <a:spAutoFit/>
          </a:bodyPr>
          <a:lstStyle>
            <a:lvl1pPr>
              <a:defRPr lang="de-DE" sz="180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endParaRPr lang="de-DE" dirty="0"/>
          </a:p>
        </p:txBody>
      </p:sp>
      <p:sp>
        <p:nvSpPr>
          <p:cNvPr id="11" name="Textplatzhalter 15">
            <a:extLst>
              <a:ext uri="{FF2B5EF4-FFF2-40B4-BE49-F238E27FC236}">
                <a16:creationId xmlns:a16="http://schemas.microsoft.com/office/drawing/2014/main" id="{94756A04-9AA8-45EC-A313-1FAC16A41414}"/>
              </a:ext>
            </a:extLst>
          </p:cNvPr>
          <p:cNvSpPr>
            <a:spLocks noGrp="1"/>
          </p:cNvSpPr>
          <p:nvPr>
            <p:ph type="body" sz="quarter" idx="17"/>
          </p:nvPr>
        </p:nvSpPr>
        <p:spPr>
          <a:xfrm>
            <a:off x="370800" y="1620000"/>
            <a:ext cx="10002776" cy="215444"/>
          </a:xfrm>
        </p:spPr>
        <p:txBody>
          <a:bodyPr wrap="square">
            <a:spAutoFit/>
          </a:bodyPr>
          <a:lstStyle>
            <a:lvl1pPr>
              <a:defRPr lang="de-DE" sz="140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endParaRPr lang="de-DE" dirty="0"/>
          </a:p>
        </p:txBody>
      </p:sp>
      <p:pic>
        <p:nvPicPr>
          <p:cNvPr id="12" name="Grafik 11">
            <a:extLst>
              <a:ext uri="{FF2B5EF4-FFF2-40B4-BE49-F238E27FC236}">
                <a16:creationId xmlns:a16="http://schemas.microsoft.com/office/drawing/2014/main" id="{4C4CFD81-B8D1-45D2-8C9D-ECB1E653D1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Tree>
    <p:extLst>
      <p:ext uri="{BB962C8B-B14F-4D97-AF65-F5344CB8AC3E}">
        <p14:creationId xmlns:p14="http://schemas.microsoft.com/office/powerpoint/2010/main" val="707440574"/>
      </p:ext>
    </p:extLst>
  </p:cSld>
  <p:clrMapOvr>
    <a:masterClrMapping/>
  </p:clrMapOvr>
  <p:extLst>
    <p:ext uri="{DCECCB84-F9BA-43D5-87BE-67443E8EF086}">
      <p15:sldGuideLst xmlns:p15="http://schemas.microsoft.com/office/powerpoint/2012/main">
        <p15:guide id="1" pos="746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1_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839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02__Full Pictur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0" y="0"/>
            <a:ext cx="12192000" cy="6858000"/>
          </a:xfrm>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Tree>
    <p:extLst>
      <p:ext uri="{BB962C8B-B14F-4D97-AF65-F5344CB8AC3E}">
        <p14:creationId xmlns:p14="http://schemas.microsoft.com/office/powerpoint/2010/main" val="1574029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3__Full picture with text">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0" y="0"/>
            <a:ext cx="12192000" cy="6858000"/>
          </a:xfrm>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3" name="Titel 4">
            <a:extLst>
              <a:ext uri="{FF2B5EF4-FFF2-40B4-BE49-F238E27FC236}">
                <a16:creationId xmlns:a16="http://schemas.microsoft.com/office/drawing/2014/main" id="{C5320981-6078-4C34-9EF4-CCDE3A5D4A26}"/>
              </a:ext>
            </a:extLst>
          </p:cNvPr>
          <p:cNvSpPr>
            <a:spLocks noGrp="1"/>
          </p:cNvSpPr>
          <p:nvPr>
            <p:ph type="title" hasCustomPrompt="1"/>
          </p:nvPr>
        </p:nvSpPr>
        <p:spPr>
          <a:xfrm>
            <a:off x="5532000" y="3806769"/>
            <a:ext cx="6660000" cy="923931"/>
          </a:xfrm>
          <a:solidFill>
            <a:schemeClr val="bg1">
              <a:alpha val="80000"/>
            </a:schemeClr>
          </a:solidFill>
        </p:spPr>
        <p:txBody>
          <a:bodyPr lIns="180000" anchor="ctr" anchorCtr="0">
            <a:noAutofit/>
          </a:bodyPr>
          <a:lstStyle>
            <a:lvl1pPr>
              <a:defRPr sz="3600" b="1" cap="all" baseline="0">
                <a:latin typeface="Arial Nova" panose="020B0504020202020204" pitchFamily="34" charset="0"/>
              </a:defRPr>
            </a:lvl1pPr>
          </a:lstStyle>
          <a:p>
            <a:r>
              <a:rPr lang="de-DE" dirty="0"/>
              <a:t>Picture </a:t>
            </a:r>
            <a:r>
              <a:rPr lang="de-DE" dirty="0" err="1"/>
              <a:t>with</a:t>
            </a:r>
            <a:r>
              <a:rPr lang="de-DE" dirty="0"/>
              <a:t> </a:t>
            </a:r>
            <a:r>
              <a:rPr lang="de-DE" dirty="0" err="1"/>
              <a:t>text</a:t>
            </a:r>
            <a:endParaRPr lang="de-DE" dirty="0"/>
          </a:p>
        </p:txBody>
      </p:sp>
      <p:sp>
        <p:nvSpPr>
          <p:cNvPr id="4" name="Textplatzhalter 6">
            <a:extLst>
              <a:ext uri="{FF2B5EF4-FFF2-40B4-BE49-F238E27FC236}">
                <a16:creationId xmlns:a16="http://schemas.microsoft.com/office/drawing/2014/main" id="{738843B2-8C93-4904-882E-153FCD56EB92}"/>
              </a:ext>
            </a:extLst>
          </p:cNvPr>
          <p:cNvSpPr>
            <a:spLocks noGrp="1"/>
          </p:cNvSpPr>
          <p:nvPr>
            <p:ph type="body" sz="quarter" idx="24"/>
          </p:nvPr>
        </p:nvSpPr>
        <p:spPr>
          <a:xfrm>
            <a:off x="5532000" y="4730701"/>
            <a:ext cx="6660000" cy="1557285"/>
          </a:xfrm>
          <a:solidFill>
            <a:schemeClr val="bg1">
              <a:alpha val="80000"/>
            </a:schemeClr>
          </a:solidFill>
        </p:spPr>
        <p:txBody>
          <a:bodyPr lIns="180000" tIns="180000" rIns="180000" bIns="180000"/>
          <a:lstStyle/>
          <a:p>
            <a:pPr lvl="0"/>
            <a:r>
              <a:rPr lang="de-DE" dirty="0"/>
              <a:t>Mastertextformat bearbeiten</a:t>
            </a:r>
          </a:p>
        </p:txBody>
      </p:sp>
    </p:spTree>
    <p:extLst>
      <p:ext uri="{BB962C8B-B14F-4D97-AF65-F5344CB8AC3E}">
        <p14:creationId xmlns:p14="http://schemas.microsoft.com/office/powerpoint/2010/main" val="1121451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4__Title pictur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0" y="0"/>
            <a:ext cx="7560000" cy="685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7" name="Textplatzhalter 16">
            <a:extLst>
              <a:ext uri="{FF2B5EF4-FFF2-40B4-BE49-F238E27FC236}">
                <a16:creationId xmlns:a16="http://schemas.microsoft.com/office/drawing/2014/main" id="{5286FE59-95FD-404E-9B93-649C4901ED28}"/>
              </a:ext>
            </a:extLst>
          </p:cNvPr>
          <p:cNvSpPr>
            <a:spLocks noGrp="1"/>
          </p:cNvSpPr>
          <p:nvPr>
            <p:ph type="body" sz="quarter" idx="11" hasCustomPrompt="1"/>
          </p:nvPr>
        </p:nvSpPr>
        <p:spPr>
          <a:xfrm>
            <a:off x="8100000" y="1980000"/>
            <a:ext cx="3720525" cy="1107996"/>
          </a:xfrm>
        </p:spPr>
        <p:txBody>
          <a:bodyPr wrap="square" lIns="0" tIns="0" rIns="0" bIns="0" anchor="b" anchorCtr="0">
            <a:spAutoFit/>
          </a:bodyPr>
          <a:lstStyle>
            <a:lvl1pPr marL="0" indent="0">
              <a:spcBef>
                <a:spcPts val="0"/>
              </a:spcBef>
              <a:buNone/>
              <a:defRPr sz="3600" b="0" cap="all" baseline="0">
                <a:latin typeface="Arial Nova" panose="020B0504020202020204" pitchFamily="34" charset="0"/>
              </a:defRPr>
            </a:lvl1pPr>
          </a:lstStyle>
          <a:p>
            <a:pPr lvl="0"/>
            <a:r>
              <a:rPr lang="de-DE" dirty="0"/>
              <a:t>Text</a:t>
            </a:r>
          </a:p>
          <a:p>
            <a:pPr lvl="0"/>
            <a:r>
              <a:rPr lang="de-DE" dirty="0"/>
              <a:t>Text</a:t>
            </a:r>
          </a:p>
        </p:txBody>
      </p:sp>
      <p:sp>
        <p:nvSpPr>
          <p:cNvPr id="5" name="Textplatzhalter 16">
            <a:extLst>
              <a:ext uri="{FF2B5EF4-FFF2-40B4-BE49-F238E27FC236}">
                <a16:creationId xmlns:a16="http://schemas.microsoft.com/office/drawing/2014/main" id="{B8BA0B91-ECEC-4B38-BF18-212AAB68BF5A}"/>
              </a:ext>
            </a:extLst>
          </p:cNvPr>
          <p:cNvSpPr>
            <a:spLocks noGrp="1"/>
          </p:cNvSpPr>
          <p:nvPr>
            <p:ph type="body" sz="quarter" idx="12" hasCustomPrompt="1"/>
          </p:nvPr>
        </p:nvSpPr>
        <p:spPr>
          <a:xfrm>
            <a:off x="8100000" y="3600000"/>
            <a:ext cx="3720525" cy="249299"/>
          </a:xfrm>
        </p:spPr>
        <p:txBody>
          <a:bodyPr wrap="square" lIns="0" tIns="0" rIns="0" bIns="0">
            <a:spAutoFit/>
          </a:bodyPr>
          <a:lstStyle>
            <a:lvl1pPr marL="0" indent="0">
              <a:spcBef>
                <a:spcPts val="0"/>
              </a:spcBef>
              <a:buNone/>
              <a:defRPr sz="1800" cap="none" baseline="0">
                <a:latin typeface="Arial Nova Light" panose="020B0304020202020204" pitchFamily="34" charset="0"/>
              </a:defRPr>
            </a:lvl1pPr>
          </a:lstStyle>
          <a:p>
            <a:pPr lvl="0"/>
            <a:r>
              <a:rPr lang="de-DE" dirty="0"/>
              <a:t>Untertitel Produkt</a:t>
            </a:r>
          </a:p>
        </p:txBody>
      </p:sp>
      <p:pic>
        <p:nvPicPr>
          <p:cNvPr id="8" name="Grafik 7">
            <a:extLst>
              <a:ext uri="{FF2B5EF4-FFF2-40B4-BE49-F238E27FC236}">
                <a16:creationId xmlns:a16="http://schemas.microsoft.com/office/drawing/2014/main" id="{9004FA18-63BF-45D8-8EC6-4E87F783AF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3747182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_Title picture_II">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hasCustomPrompt="1"/>
          </p:nvPr>
        </p:nvSpPr>
        <p:spPr>
          <a:xfrm>
            <a:off x="-1" y="0"/>
            <a:ext cx="6120000" cy="685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en-US" dirty="0"/>
              <a:t>Add image by clicking on icon</a:t>
            </a:r>
            <a:endParaRPr lang="de-CH" dirty="0"/>
          </a:p>
        </p:txBody>
      </p:sp>
      <p:sp>
        <p:nvSpPr>
          <p:cNvPr id="17" name="Textplatzhalter 16">
            <a:extLst>
              <a:ext uri="{FF2B5EF4-FFF2-40B4-BE49-F238E27FC236}">
                <a16:creationId xmlns:a16="http://schemas.microsoft.com/office/drawing/2014/main" id="{5286FE59-95FD-404E-9B93-649C4901ED28}"/>
              </a:ext>
            </a:extLst>
          </p:cNvPr>
          <p:cNvSpPr>
            <a:spLocks noGrp="1"/>
          </p:cNvSpPr>
          <p:nvPr>
            <p:ph type="body" sz="quarter" idx="11" hasCustomPrompt="1"/>
          </p:nvPr>
        </p:nvSpPr>
        <p:spPr>
          <a:xfrm>
            <a:off x="6804000" y="1980000"/>
            <a:ext cx="3720525" cy="997196"/>
          </a:xfrm>
        </p:spPr>
        <p:txBody>
          <a:bodyPr wrap="square" lIns="0" tIns="0" rIns="0" bIns="0" anchor="b" anchorCtr="0">
            <a:noAutofit/>
          </a:bodyPr>
          <a:lstStyle>
            <a:lvl1pPr marL="0" indent="0">
              <a:spcBef>
                <a:spcPts val="0"/>
              </a:spcBef>
              <a:buNone/>
              <a:defRPr sz="3600" b="0" cap="all" baseline="0">
                <a:latin typeface="Arial Nova" panose="020B0504020202020204" pitchFamily="34" charset="0"/>
              </a:defRPr>
            </a:lvl1pPr>
          </a:lstStyle>
          <a:p>
            <a:pPr lvl="0"/>
            <a:r>
              <a:rPr lang="da-DK" dirty="0"/>
              <a:t>Title</a:t>
            </a:r>
          </a:p>
          <a:p>
            <a:pPr lvl="0"/>
            <a:r>
              <a:rPr lang="da-DK" dirty="0"/>
              <a:t>Title</a:t>
            </a:r>
            <a:endParaRPr lang="de-DE" dirty="0"/>
          </a:p>
        </p:txBody>
      </p:sp>
      <p:sp>
        <p:nvSpPr>
          <p:cNvPr id="5" name="Textplatzhalter 16">
            <a:extLst>
              <a:ext uri="{FF2B5EF4-FFF2-40B4-BE49-F238E27FC236}">
                <a16:creationId xmlns:a16="http://schemas.microsoft.com/office/drawing/2014/main" id="{B8BA0B91-ECEC-4B38-BF18-212AAB68BF5A}"/>
              </a:ext>
            </a:extLst>
          </p:cNvPr>
          <p:cNvSpPr>
            <a:spLocks noGrp="1"/>
          </p:cNvSpPr>
          <p:nvPr>
            <p:ph type="body" sz="quarter" idx="12" hasCustomPrompt="1"/>
          </p:nvPr>
        </p:nvSpPr>
        <p:spPr>
          <a:xfrm>
            <a:off x="6804000" y="3600000"/>
            <a:ext cx="3720525" cy="276999"/>
          </a:xfrm>
        </p:spPr>
        <p:txBody>
          <a:bodyPr wrap="square" lIns="0" tIns="0" rIns="0" bIns="0">
            <a:spAutoFit/>
          </a:bodyPr>
          <a:lstStyle>
            <a:lvl1pPr marL="0" indent="0">
              <a:spcBef>
                <a:spcPts val="0"/>
              </a:spcBef>
              <a:buNone/>
              <a:defRPr sz="1800" cap="none" baseline="0">
                <a:latin typeface="Arial Nova Light" panose="020B0304020202020204" pitchFamily="34" charset="0"/>
              </a:defRPr>
            </a:lvl1pPr>
          </a:lstStyle>
          <a:p>
            <a:pPr lvl="0"/>
            <a:r>
              <a:rPr lang="de-DE" dirty="0" err="1"/>
              <a:t>Subtitle</a:t>
            </a:r>
            <a:r>
              <a:rPr lang="de-DE" dirty="0"/>
              <a:t> </a:t>
            </a:r>
            <a:r>
              <a:rPr lang="de-DE" dirty="0" err="1"/>
              <a:t>product</a:t>
            </a:r>
            <a:endParaRPr lang="de-DE" dirty="0"/>
          </a:p>
        </p:txBody>
      </p:sp>
      <p:pic>
        <p:nvPicPr>
          <p:cNvPr id="6" name="Grafik 5">
            <a:extLst>
              <a:ext uri="{FF2B5EF4-FFF2-40B4-BE49-F238E27FC236}">
                <a16:creationId xmlns:a16="http://schemas.microsoft.com/office/drawing/2014/main" id="{03482B37-6513-4475-A6F1-BA3D4700BA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3969729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5__Text_pictur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4632000" y="0"/>
            <a:ext cx="7560000" cy="685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6" name="Textplatzhalter 5">
            <a:extLst>
              <a:ext uri="{FF2B5EF4-FFF2-40B4-BE49-F238E27FC236}">
                <a16:creationId xmlns:a16="http://schemas.microsoft.com/office/drawing/2014/main" id="{1E354754-4EB8-4604-AC19-D507DA0E4915}"/>
              </a:ext>
            </a:extLst>
          </p:cNvPr>
          <p:cNvSpPr>
            <a:spLocks noGrp="1"/>
          </p:cNvSpPr>
          <p:nvPr>
            <p:ph type="body" sz="quarter" idx="19"/>
          </p:nvPr>
        </p:nvSpPr>
        <p:spPr>
          <a:xfrm>
            <a:off x="370800" y="1980000"/>
            <a:ext cx="3902400" cy="4500000"/>
          </a:xfrm>
        </p:spPr>
        <p:txBody>
          <a:bodyPr/>
          <a:lstStyle/>
          <a:p>
            <a:pPr lvl="0"/>
            <a:r>
              <a:rPr lang="de-DE"/>
              <a:t>Mastertextformat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225970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6__Slide title only">
    <p:spTree>
      <p:nvGrpSpPr>
        <p:cNvPr id="1" name=""/>
        <p:cNvGrpSpPr/>
        <p:nvPr/>
      </p:nvGrpSpPr>
      <p:grpSpPr>
        <a:xfrm>
          <a:off x="0" y="0"/>
          <a:ext cx="0" cy="0"/>
          <a:chOff x="0" y="0"/>
          <a:chExt cx="0" cy="0"/>
        </a:xfrm>
      </p:grpSpPr>
      <p:sp>
        <p:nvSpPr>
          <p:cNvPr id="2" name="Textplatzhalter 15">
            <a:extLst>
              <a:ext uri="{FF2B5EF4-FFF2-40B4-BE49-F238E27FC236}">
                <a16:creationId xmlns:a16="http://schemas.microsoft.com/office/drawing/2014/main" id="{D411F357-6BED-453F-B719-A4A9FFC8CB9A}"/>
              </a:ext>
            </a:extLst>
          </p:cNvPr>
          <p:cNvSpPr>
            <a:spLocks noGrp="1"/>
          </p:cNvSpPr>
          <p:nvPr>
            <p:ph type="body" sz="quarter" idx="16"/>
          </p:nvPr>
        </p:nvSpPr>
        <p:spPr>
          <a:xfrm>
            <a:off x="371475" y="540000"/>
            <a:ext cx="10002776" cy="369332"/>
          </a:xfrm>
        </p:spPr>
        <p:txBody>
          <a:bodyPr wrap="square">
            <a:spAutoFit/>
          </a:bodyPr>
          <a:lstStyle>
            <a:lvl1pPr>
              <a:defRPr sz="2400" cap="none" baseline="0">
                <a:latin typeface="Arial Nova Light" panose="020B0304020202020204" pitchFamily="34" charset="0"/>
              </a:defRPr>
            </a:lvl1pPr>
          </a:lstStyle>
          <a:p>
            <a:pPr lvl="0"/>
            <a:r>
              <a:rPr lang="de-DE" dirty="0"/>
              <a:t>Mastertextformat bearbeiten</a:t>
            </a:r>
          </a:p>
        </p:txBody>
      </p:sp>
      <p:sp>
        <p:nvSpPr>
          <p:cNvPr id="3" name="Textplatzhalter 15">
            <a:extLst>
              <a:ext uri="{FF2B5EF4-FFF2-40B4-BE49-F238E27FC236}">
                <a16:creationId xmlns:a16="http://schemas.microsoft.com/office/drawing/2014/main" id="{D5FB572A-EF65-48C8-BF6E-13C9FB5E3A60}"/>
              </a:ext>
            </a:extLst>
          </p:cNvPr>
          <p:cNvSpPr>
            <a:spLocks noGrp="1"/>
          </p:cNvSpPr>
          <p:nvPr>
            <p:ph type="body" sz="quarter" idx="17"/>
          </p:nvPr>
        </p:nvSpPr>
        <p:spPr>
          <a:xfrm>
            <a:off x="371475" y="972000"/>
            <a:ext cx="10002776" cy="276999"/>
          </a:xfrm>
        </p:spPr>
        <p:txBody>
          <a:bodyPr wrap="square">
            <a:spAutoFit/>
          </a:bodyPr>
          <a:lstStyle>
            <a:lvl1pPr>
              <a:defRPr sz="1800" cap="none" baseline="0">
                <a:solidFill>
                  <a:schemeClr val="tx1"/>
                </a:solidFill>
                <a:latin typeface="Arial Nova Light" panose="020B0304020202020204" pitchFamily="34" charset="0"/>
              </a:defRPr>
            </a:lvl1pPr>
          </a:lstStyle>
          <a:p>
            <a:pPr lvl="0"/>
            <a:r>
              <a:rPr lang="de-DE" dirty="0"/>
              <a:t>Mastertextformat bearbeiten</a:t>
            </a:r>
          </a:p>
        </p:txBody>
      </p:sp>
      <p:pic>
        <p:nvPicPr>
          <p:cNvPr id="4" name="Grafik 3">
            <a:extLst>
              <a:ext uri="{FF2B5EF4-FFF2-40B4-BE49-F238E27FC236}">
                <a16:creationId xmlns:a16="http://schemas.microsoft.com/office/drawing/2014/main" id="{D31DFDB1-ABB5-4443-9285-9A5D5F98EB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157899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31DFDB1-ABB5-4443-9285-9A5D5F98EB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
        <p:nvSpPr>
          <p:cNvPr id="5" name="Textplatzhalter 3">
            <a:extLst>
              <a:ext uri="{FF2B5EF4-FFF2-40B4-BE49-F238E27FC236}">
                <a16:creationId xmlns:a16="http://schemas.microsoft.com/office/drawing/2014/main" id="{C022CDB8-35E7-4BE3-90B9-D003992408AA}"/>
              </a:ext>
            </a:extLst>
          </p:cNvPr>
          <p:cNvSpPr>
            <a:spLocks noGrp="1"/>
          </p:cNvSpPr>
          <p:nvPr>
            <p:ph type="body" sz="quarter" idx="18"/>
          </p:nvPr>
        </p:nvSpPr>
        <p:spPr>
          <a:xfrm>
            <a:off x="371475" y="540000"/>
            <a:ext cx="5724525" cy="553998"/>
          </a:xfrm>
        </p:spPr>
        <p:txBody>
          <a:bodyPr>
            <a:normAutofit/>
          </a:bodyPr>
          <a:lstStyle>
            <a:lvl1pPr>
              <a:defRPr sz="3600" cap="all" baseline="0"/>
            </a:lvl1pPr>
          </a:lstStyle>
          <a:p>
            <a:pPr lvl="0"/>
            <a:r>
              <a:rPr lang="de-DE" sz="3600"/>
              <a:t>Mastertextformat bearbeiten</a:t>
            </a:r>
          </a:p>
        </p:txBody>
      </p:sp>
      <p:sp>
        <p:nvSpPr>
          <p:cNvPr id="6" name="Textplatzhalter 5">
            <a:extLst>
              <a:ext uri="{FF2B5EF4-FFF2-40B4-BE49-F238E27FC236}">
                <a16:creationId xmlns:a16="http://schemas.microsoft.com/office/drawing/2014/main" id="{714E96FB-8156-4622-912D-36703BEE887D}"/>
              </a:ext>
            </a:extLst>
          </p:cNvPr>
          <p:cNvSpPr>
            <a:spLocks noGrp="1"/>
          </p:cNvSpPr>
          <p:nvPr>
            <p:ph type="body" sz="quarter" idx="19"/>
          </p:nvPr>
        </p:nvSpPr>
        <p:spPr>
          <a:xfrm>
            <a:off x="370799" y="1980000"/>
            <a:ext cx="11449725" cy="4500000"/>
          </a:xfrm>
        </p:spPr>
        <p:txBody>
          <a:bodyPr/>
          <a:lstStyle/>
          <a:p>
            <a:pPr lvl="0"/>
            <a:r>
              <a:rPr lang="de-DE"/>
              <a:t>Mastertextformat bearbeiten</a:t>
            </a:r>
          </a:p>
          <a:p>
            <a:pPr lvl="1"/>
            <a:r>
              <a:rPr lang="de-DE"/>
              <a:t>Zweite Ebene</a:t>
            </a:r>
          </a:p>
          <a:p>
            <a:pPr lvl="2"/>
            <a:r>
              <a:rPr lang="de-DE"/>
              <a:t>Dritte Ebene</a:t>
            </a:r>
          </a:p>
          <a:p>
            <a:pPr lvl="3"/>
            <a:r>
              <a:rPr lang="de-DE"/>
              <a:t>Vierte Ebene</a:t>
            </a:r>
          </a:p>
        </p:txBody>
      </p:sp>
    </p:spTree>
    <p:extLst>
      <p:ext uri="{BB962C8B-B14F-4D97-AF65-F5344CB8AC3E}">
        <p14:creationId xmlns:p14="http://schemas.microsoft.com/office/powerpoint/2010/main" val="371108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1">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BD5660A-7126-42CD-825B-7EB68742EBA1}"/>
              </a:ext>
            </a:extLst>
          </p:cNvPr>
          <p:cNvSpPr>
            <a:spLocks noGrp="1"/>
          </p:cNvSpPr>
          <p:nvPr>
            <p:ph type="pic" sz="quarter" idx="10"/>
          </p:nvPr>
        </p:nvSpPr>
        <p:spPr>
          <a:xfrm>
            <a:off x="371475" y="908050"/>
            <a:ext cx="7920000" cy="5041900"/>
          </a:xfrm>
          <a:solidFill>
            <a:schemeClr val="bg1">
              <a:alpha val="90000"/>
            </a:schemeClr>
          </a:solidFill>
        </p:spPr>
        <p:txBody>
          <a:bodyPr vert="horz" lIns="0" tIns="720000" rIns="0" bIns="0" rtlCol="0">
            <a:normAutofit/>
          </a:bodyPr>
          <a:lstStyle>
            <a:lvl1pPr>
              <a:defRPr lang="de-CH" sz="1200" b="1" dirty="0" smtClean="0">
                <a:solidFill>
                  <a:srgbClr val="003399"/>
                </a:solidFill>
              </a:defRPr>
            </a:lvl1pPr>
          </a:lstStyle>
          <a:p>
            <a:pPr lvl="0" algn="ctr">
              <a:lnSpc>
                <a:spcPct val="90000"/>
              </a:lnSpc>
              <a:spcBef>
                <a:spcPts val="1000"/>
              </a:spcBef>
            </a:pPr>
            <a:r>
              <a:rPr lang="de-DE"/>
              <a:t>Bild durch Klicken auf Symbol hinzufügen</a:t>
            </a:r>
            <a:endParaRPr lang="de-CH" dirty="0"/>
          </a:p>
        </p:txBody>
      </p:sp>
      <p:pic>
        <p:nvPicPr>
          <p:cNvPr id="5" name="Grafik 4">
            <a:extLst>
              <a:ext uri="{FF2B5EF4-FFF2-40B4-BE49-F238E27FC236}">
                <a16:creationId xmlns:a16="http://schemas.microsoft.com/office/drawing/2014/main" id="{09CACB1F-D465-4E67-A8E8-2421F42547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Tree>
    <p:extLst>
      <p:ext uri="{BB962C8B-B14F-4D97-AF65-F5344CB8AC3E}">
        <p14:creationId xmlns:p14="http://schemas.microsoft.com/office/powerpoint/2010/main" val="2529825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7__Slide title_picture_text">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371475" y="1979613"/>
            <a:ext cx="4500000" cy="450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6" name="Textplatzhalter 15">
            <a:extLst>
              <a:ext uri="{FF2B5EF4-FFF2-40B4-BE49-F238E27FC236}">
                <a16:creationId xmlns:a16="http://schemas.microsoft.com/office/drawing/2014/main" id="{2AAC77A4-7249-AF47-A83F-509C8E729DD3}"/>
              </a:ext>
            </a:extLst>
          </p:cNvPr>
          <p:cNvSpPr>
            <a:spLocks noGrp="1"/>
          </p:cNvSpPr>
          <p:nvPr>
            <p:ph type="body" sz="quarter" idx="16"/>
          </p:nvPr>
        </p:nvSpPr>
        <p:spPr>
          <a:xfrm>
            <a:off x="371475" y="540000"/>
            <a:ext cx="10002776" cy="369332"/>
          </a:xfrm>
        </p:spPr>
        <p:txBody>
          <a:bodyPr wrap="square">
            <a:spAutoFit/>
          </a:bodyPr>
          <a:lstStyle>
            <a:lvl1pPr>
              <a:defRPr lang="de-DE" sz="24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r>
              <a:rPr lang="de-DE" dirty="0"/>
              <a:t>Mastertextformat bearbeiten</a:t>
            </a:r>
          </a:p>
        </p:txBody>
      </p:sp>
      <p:sp>
        <p:nvSpPr>
          <p:cNvPr id="17" name="Textplatzhalter 15">
            <a:extLst>
              <a:ext uri="{FF2B5EF4-FFF2-40B4-BE49-F238E27FC236}">
                <a16:creationId xmlns:a16="http://schemas.microsoft.com/office/drawing/2014/main" id="{CC1947A5-1487-6D45-A1B7-0646088783D9}"/>
              </a:ext>
            </a:extLst>
          </p:cNvPr>
          <p:cNvSpPr>
            <a:spLocks noGrp="1"/>
          </p:cNvSpPr>
          <p:nvPr>
            <p:ph type="body" sz="quarter" idx="17"/>
          </p:nvPr>
        </p:nvSpPr>
        <p:spPr>
          <a:xfrm>
            <a:off x="371475" y="972000"/>
            <a:ext cx="10002776" cy="276999"/>
          </a:xfrm>
        </p:spPr>
        <p:txBody>
          <a:bodyPr wrap="square">
            <a:spAutoFit/>
          </a:bodyPr>
          <a:lstStyle>
            <a:lvl1pPr>
              <a:defRPr lang="de-DE" sz="18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r>
              <a:rPr lang="de-DE"/>
              <a:t>Mastertextformat bearbeiten</a:t>
            </a:r>
          </a:p>
        </p:txBody>
      </p:sp>
      <p:sp>
        <p:nvSpPr>
          <p:cNvPr id="6" name="Textplatzhalter 5">
            <a:extLst>
              <a:ext uri="{FF2B5EF4-FFF2-40B4-BE49-F238E27FC236}">
                <a16:creationId xmlns:a16="http://schemas.microsoft.com/office/drawing/2014/main" id="{2E7AA472-E45D-8E4A-B4C9-D3B88C4643FC}"/>
              </a:ext>
            </a:extLst>
          </p:cNvPr>
          <p:cNvSpPr>
            <a:spLocks noGrp="1"/>
          </p:cNvSpPr>
          <p:nvPr>
            <p:ph type="body" sz="quarter" idx="19"/>
          </p:nvPr>
        </p:nvSpPr>
        <p:spPr>
          <a:xfrm>
            <a:off x="5477823" y="1979612"/>
            <a:ext cx="4896428" cy="4500000"/>
          </a:xfrm>
        </p:spPr>
        <p:txBody>
          <a:bodyPr/>
          <a:lstStyle/>
          <a:p>
            <a:pPr lvl="0"/>
            <a:r>
              <a:rPr lang="de-DE"/>
              <a:t>Mastertextformat bearbeiten</a:t>
            </a:r>
          </a:p>
          <a:p>
            <a:pPr lvl="1"/>
            <a:r>
              <a:rPr lang="de-DE"/>
              <a:t>Zweite Ebene</a:t>
            </a:r>
          </a:p>
          <a:p>
            <a:pPr lvl="2"/>
            <a:r>
              <a:rPr lang="de-DE"/>
              <a:t>Dritte Ebene</a:t>
            </a:r>
          </a:p>
          <a:p>
            <a:pPr lvl="3"/>
            <a:r>
              <a:rPr lang="de-DE"/>
              <a:t>Vierte Ebene</a:t>
            </a:r>
          </a:p>
        </p:txBody>
      </p:sp>
      <p:pic>
        <p:nvPicPr>
          <p:cNvPr id="7" name="Grafik 6">
            <a:extLst>
              <a:ext uri="{FF2B5EF4-FFF2-40B4-BE49-F238E27FC236}">
                <a16:creationId xmlns:a16="http://schemas.microsoft.com/office/drawing/2014/main" id="{CDB951BF-BA46-4466-9B1E-DB6C9F102A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343024493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8__slide title_pictur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371475" y="1980000"/>
            <a:ext cx="4500000" cy="450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6" name="Textplatzhalter 15">
            <a:extLst>
              <a:ext uri="{FF2B5EF4-FFF2-40B4-BE49-F238E27FC236}">
                <a16:creationId xmlns:a16="http://schemas.microsoft.com/office/drawing/2014/main" id="{2AAC77A4-7249-AF47-A83F-509C8E729DD3}"/>
              </a:ext>
            </a:extLst>
          </p:cNvPr>
          <p:cNvSpPr>
            <a:spLocks noGrp="1"/>
          </p:cNvSpPr>
          <p:nvPr>
            <p:ph type="body" sz="quarter" idx="16"/>
          </p:nvPr>
        </p:nvSpPr>
        <p:spPr>
          <a:xfrm>
            <a:off x="371475" y="540000"/>
            <a:ext cx="10002776" cy="369332"/>
          </a:xfrm>
        </p:spPr>
        <p:txBody>
          <a:bodyPr wrap="square">
            <a:spAutoFit/>
          </a:bodyPr>
          <a:lstStyle>
            <a:lvl1pPr>
              <a:defRPr lang="de-DE" sz="24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r>
              <a:rPr lang="de-DE" dirty="0"/>
              <a:t>Mastertextformat bearbeiten</a:t>
            </a:r>
          </a:p>
        </p:txBody>
      </p:sp>
      <p:sp>
        <p:nvSpPr>
          <p:cNvPr id="17" name="Textplatzhalter 15">
            <a:extLst>
              <a:ext uri="{FF2B5EF4-FFF2-40B4-BE49-F238E27FC236}">
                <a16:creationId xmlns:a16="http://schemas.microsoft.com/office/drawing/2014/main" id="{CC1947A5-1487-6D45-A1B7-0646088783D9}"/>
              </a:ext>
            </a:extLst>
          </p:cNvPr>
          <p:cNvSpPr>
            <a:spLocks noGrp="1"/>
          </p:cNvSpPr>
          <p:nvPr>
            <p:ph type="body" sz="quarter" idx="17"/>
          </p:nvPr>
        </p:nvSpPr>
        <p:spPr>
          <a:xfrm>
            <a:off x="371475" y="972000"/>
            <a:ext cx="10002776" cy="276999"/>
          </a:xfrm>
        </p:spPr>
        <p:txBody>
          <a:bodyPr wrap="square">
            <a:spAutoFit/>
          </a:bodyPr>
          <a:lstStyle>
            <a:lvl1pPr>
              <a:defRPr lang="de-DE" sz="18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r>
              <a:rPr lang="de-DE"/>
              <a:t>Mastertextformat bearbeiten</a:t>
            </a:r>
          </a:p>
        </p:txBody>
      </p:sp>
      <p:pic>
        <p:nvPicPr>
          <p:cNvPr id="6" name="Grafik 5">
            <a:extLst>
              <a:ext uri="{FF2B5EF4-FFF2-40B4-BE49-F238E27FC236}">
                <a16:creationId xmlns:a16="http://schemas.microsoft.com/office/drawing/2014/main" id="{45EEA00A-A402-44BA-AEA8-16660556BC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2740729193"/>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9__slide title_2pictures">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371475" y="1980000"/>
            <a:ext cx="4500000" cy="450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6" name="Bildplatzhalter 12">
            <a:extLst>
              <a:ext uri="{FF2B5EF4-FFF2-40B4-BE49-F238E27FC236}">
                <a16:creationId xmlns:a16="http://schemas.microsoft.com/office/drawing/2014/main" id="{B1478CA5-A03A-FF45-A29C-3F662A3A5F42}"/>
              </a:ext>
            </a:extLst>
          </p:cNvPr>
          <p:cNvSpPr>
            <a:spLocks noGrp="1"/>
          </p:cNvSpPr>
          <p:nvPr>
            <p:ph type="pic" sz="quarter" idx="12"/>
          </p:nvPr>
        </p:nvSpPr>
        <p:spPr>
          <a:xfrm>
            <a:off x="5469160" y="1980000"/>
            <a:ext cx="4500000" cy="450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4" name="Textplatzhalter 15">
            <a:extLst>
              <a:ext uri="{FF2B5EF4-FFF2-40B4-BE49-F238E27FC236}">
                <a16:creationId xmlns:a16="http://schemas.microsoft.com/office/drawing/2014/main" id="{EE8B8B48-BD86-B648-B4B4-81746663A543}"/>
              </a:ext>
            </a:extLst>
          </p:cNvPr>
          <p:cNvSpPr>
            <a:spLocks noGrp="1"/>
          </p:cNvSpPr>
          <p:nvPr>
            <p:ph type="body" sz="quarter" idx="16"/>
          </p:nvPr>
        </p:nvSpPr>
        <p:spPr>
          <a:xfrm>
            <a:off x="371475" y="540000"/>
            <a:ext cx="10002776" cy="369332"/>
          </a:xfrm>
        </p:spPr>
        <p:txBody>
          <a:bodyPr wrap="square">
            <a:spAutoFit/>
          </a:bodyPr>
          <a:lstStyle>
            <a:lvl1pPr>
              <a:defRPr lang="de-DE" sz="24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r>
              <a:rPr lang="de-DE" dirty="0"/>
              <a:t>Mastertextformat bearbeiten</a:t>
            </a:r>
          </a:p>
        </p:txBody>
      </p:sp>
      <p:sp>
        <p:nvSpPr>
          <p:cNvPr id="16" name="Textplatzhalter 15">
            <a:extLst>
              <a:ext uri="{FF2B5EF4-FFF2-40B4-BE49-F238E27FC236}">
                <a16:creationId xmlns:a16="http://schemas.microsoft.com/office/drawing/2014/main" id="{C2806804-32AF-384F-B5B3-C65AD2170459}"/>
              </a:ext>
            </a:extLst>
          </p:cNvPr>
          <p:cNvSpPr>
            <a:spLocks noGrp="1"/>
          </p:cNvSpPr>
          <p:nvPr>
            <p:ph type="body" sz="quarter" idx="17"/>
          </p:nvPr>
        </p:nvSpPr>
        <p:spPr>
          <a:xfrm>
            <a:off x="371475" y="972000"/>
            <a:ext cx="10002776" cy="276999"/>
          </a:xfrm>
        </p:spPr>
        <p:txBody>
          <a:bodyPr wrap="square">
            <a:spAutoFit/>
          </a:bodyPr>
          <a:lstStyle>
            <a:lvl1pPr>
              <a:defRPr lang="de-DE" sz="18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r>
              <a:rPr lang="de-DE"/>
              <a:t>Mastertextformat bearbeiten</a:t>
            </a:r>
          </a:p>
        </p:txBody>
      </p:sp>
      <p:pic>
        <p:nvPicPr>
          <p:cNvPr id="7" name="Grafik 6">
            <a:extLst>
              <a:ext uri="{FF2B5EF4-FFF2-40B4-BE49-F238E27FC236}">
                <a16:creationId xmlns:a16="http://schemas.microsoft.com/office/drawing/2014/main" id="{B6578B4C-3B3B-4D64-B798-3CE352E084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134902252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_slide title_3pictures">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371475" y="1980000"/>
            <a:ext cx="3600000" cy="450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6" name="Bildplatzhalter 12">
            <a:extLst>
              <a:ext uri="{FF2B5EF4-FFF2-40B4-BE49-F238E27FC236}">
                <a16:creationId xmlns:a16="http://schemas.microsoft.com/office/drawing/2014/main" id="{B1478CA5-A03A-FF45-A29C-3F662A3A5F42}"/>
              </a:ext>
            </a:extLst>
          </p:cNvPr>
          <p:cNvSpPr>
            <a:spLocks noGrp="1"/>
          </p:cNvSpPr>
          <p:nvPr>
            <p:ph type="pic" sz="quarter" idx="12"/>
          </p:nvPr>
        </p:nvSpPr>
        <p:spPr>
          <a:xfrm>
            <a:off x="4296000" y="1980000"/>
            <a:ext cx="3600000" cy="450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7" name="Bildplatzhalter 12">
            <a:extLst>
              <a:ext uri="{FF2B5EF4-FFF2-40B4-BE49-F238E27FC236}">
                <a16:creationId xmlns:a16="http://schemas.microsoft.com/office/drawing/2014/main" id="{DF6698CA-091B-034A-BC3B-BCE2C446E815}"/>
              </a:ext>
            </a:extLst>
          </p:cNvPr>
          <p:cNvSpPr>
            <a:spLocks noGrp="1"/>
          </p:cNvSpPr>
          <p:nvPr>
            <p:ph type="pic" sz="quarter" idx="13"/>
          </p:nvPr>
        </p:nvSpPr>
        <p:spPr>
          <a:xfrm>
            <a:off x="8220525" y="1980000"/>
            <a:ext cx="3600000" cy="450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4" name="Textplatzhalter 15">
            <a:extLst>
              <a:ext uri="{FF2B5EF4-FFF2-40B4-BE49-F238E27FC236}">
                <a16:creationId xmlns:a16="http://schemas.microsoft.com/office/drawing/2014/main" id="{7DE7AF16-6A77-8142-A951-50A56DD941AF}"/>
              </a:ext>
            </a:extLst>
          </p:cNvPr>
          <p:cNvSpPr>
            <a:spLocks noGrp="1"/>
          </p:cNvSpPr>
          <p:nvPr>
            <p:ph type="body" sz="quarter" idx="16"/>
          </p:nvPr>
        </p:nvSpPr>
        <p:spPr>
          <a:xfrm>
            <a:off x="371475" y="540000"/>
            <a:ext cx="10002776" cy="369332"/>
          </a:xfrm>
        </p:spPr>
        <p:txBody>
          <a:bodyPr wrap="square">
            <a:spAutoFit/>
          </a:bodyPr>
          <a:lstStyle>
            <a:lvl1pPr>
              <a:defRPr lang="de-DE" sz="24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r>
              <a:rPr lang="de-DE" dirty="0"/>
              <a:t>Mastertextformat bearbeiten</a:t>
            </a:r>
          </a:p>
        </p:txBody>
      </p:sp>
      <p:sp>
        <p:nvSpPr>
          <p:cNvPr id="16" name="Textplatzhalter 15">
            <a:extLst>
              <a:ext uri="{FF2B5EF4-FFF2-40B4-BE49-F238E27FC236}">
                <a16:creationId xmlns:a16="http://schemas.microsoft.com/office/drawing/2014/main" id="{14BA75F7-333E-9B49-8592-EFED04CDDACB}"/>
              </a:ext>
            </a:extLst>
          </p:cNvPr>
          <p:cNvSpPr>
            <a:spLocks noGrp="1"/>
          </p:cNvSpPr>
          <p:nvPr>
            <p:ph type="body" sz="quarter" idx="17"/>
          </p:nvPr>
        </p:nvSpPr>
        <p:spPr>
          <a:xfrm>
            <a:off x="371475" y="972000"/>
            <a:ext cx="10002776" cy="276999"/>
          </a:xfrm>
        </p:spPr>
        <p:txBody>
          <a:bodyPr wrap="square">
            <a:spAutoFit/>
          </a:bodyPr>
          <a:lstStyle>
            <a:lvl1pPr>
              <a:defRPr lang="de-DE" sz="18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r>
              <a:rPr lang="de-DE"/>
              <a:t>Mastertextformat bearbeiten</a:t>
            </a:r>
          </a:p>
        </p:txBody>
      </p:sp>
      <p:pic>
        <p:nvPicPr>
          <p:cNvPr id="8" name="Grafik 7">
            <a:extLst>
              <a:ext uri="{FF2B5EF4-FFF2-40B4-BE49-F238E27FC236}">
                <a16:creationId xmlns:a16="http://schemas.microsoft.com/office/drawing/2014/main" id="{DE854E5D-91B4-4F42-868D-D2EFCE6FA6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12629081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_slide title_2pictures_text">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371475" y="1980000"/>
            <a:ext cx="3600000" cy="450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6" name="Bildplatzhalter 12">
            <a:extLst>
              <a:ext uri="{FF2B5EF4-FFF2-40B4-BE49-F238E27FC236}">
                <a16:creationId xmlns:a16="http://schemas.microsoft.com/office/drawing/2014/main" id="{B1478CA5-A03A-FF45-A29C-3F662A3A5F42}"/>
              </a:ext>
            </a:extLst>
          </p:cNvPr>
          <p:cNvSpPr>
            <a:spLocks noGrp="1"/>
          </p:cNvSpPr>
          <p:nvPr>
            <p:ph type="pic" sz="quarter" idx="12"/>
          </p:nvPr>
        </p:nvSpPr>
        <p:spPr>
          <a:xfrm>
            <a:off x="4296000" y="1980000"/>
            <a:ext cx="3600000" cy="450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4" name="Textplatzhalter 15">
            <a:extLst>
              <a:ext uri="{FF2B5EF4-FFF2-40B4-BE49-F238E27FC236}">
                <a16:creationId xmlns:a16="http://schemas.microsoft.com/office/drawing/2014/main" id="{7DE7AF16-6A77-8142-A951-50A56DD941AF}"/>
              </a:ext>
            </a:extLst>
          </p:cNvPr>
          <p:cNvSpPr>
            <a:spLocks noGrp="1"/>
          </p:cNvSpPr>
          <p:nvPr>
            <p:ph type="body" sz="quarter" idx="16"/>
          </p:nvPr>
        </p:nvSpPr>
        <p:spPr>
          <a:xfrm>
            <a:off x="371475" y="540000"/>
            <a:ext cx="10002776" cy="369332"/>
          </a:xfrm>
        </p:spPr>
        <p:txBody>
          <a:bodyPr wrap="square">
            <a:spAutoFit/>
          </a:bodyPr>
          <a:lstStyle>
            <a:lvl1pPr>
              <a:defRPr lang="de-DE" sz="24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r>
              <a:rPr lang="de-DE" dirty="0"/>
              <a:t>Mastertextformat bearbeiten</a:t>
            </a:r>
          </a:p>
        </p:txBody>
      </p:sp>
      <p:sp>
        <p:nvSpPr>
          <p:cNvPr id="16" name="Textplatzhalter 15">
            <a:extLst>
              <a:ext uri="{FF2B5EF4-FFF2-40B4-BE49-F238E27FC236}">
                <a16:creationId xmlns:a16="http://schemas.microsoft.com/office/drawing/2014/main" id="{14BA75F7-333E-9B49-8592-EFED04CDDACB}"/>
              </a:ext>
            </a:extLst>
          </p:cNvPr>
          <p:cNvSpPr>
            <a:spLocks noGrp="1"/>
          </p:cNvSpPr>
          <p:nvPr>
            <p:ph type="body" sz="quarter" idx="17"/>
          </p:nvPr>
        </p:nvSpPr>
        <p:spPr>
          <a:xfrm>
            <a:off x="371475" y="972000"/>
            <a:ext cx="10002776" cy="276999"/>
          </a:xfrm>
        </p:spPr>
        <p:txBody>
          <a:bodyPr wrap="square">
            <a:spAutoFit/>
          </a:bodyPr>
          <a:lstStyle>
            <a:lvl1pPr>
              <a:defRPr lang="de-DE" sz="18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r>
              <a:rPr lang="de-DE"/>
              <a:t>Mastertextformat bearbeiten</a:t>
            </a:r>
          </a:p>
        </p:txBody>
      </p:sp>
      <p:sp>
        <p:nvSpPr>
          <p:cNvPr id="3" name="Textplatzhalter 2">
            <a:extLst>
              <a:ext uri="{FF2B5EF4-FFF2-40B4-BE49-F238E27FC236}">
                <a16:creationId xmlns:a16="http://schemas.microsoft.com/office/drawing/2014/main" id="{371DE596-9100-904C-B824-E76F81FE92EE}"/>
              </a:ext>
            </a:extLst>
          </p:cNvPr>
          <p:cNvSpPr>
            <a:spLocks noGrp="1"/>
          </p:cNvSpPr>
          <p:nvPr>
            <p:ph type="body" sz="quarter" idx="18"/>
          </p:nvPr>
        </p:nvSpPr>
        <p:spPr>
          <a:xfrm>
            <a:off x="8220525" y="1980000"/>
            <a:ext cx="3600000" cy="4500000"/>
          </a:xfrm>
        </p:spPr>
        <p:txBody>
          <a:bodyPr/>
          <a:lstStyle>
            <a:lvl3pPr>
              <a:defRPr/>
            </a:lvl3pPr>
          </a:lstStyle>
          <a:p>
            <a:pPr lvl="0"/>
            <a:r>
              <a:rPr lang="de-DE"/>
              <a:t>Mastertextformat bearbeiten</a:t>
            </a:r>
          </a:p>
          <a:p>
            <a:pPr lvl="1"/>
            <a:r>
              <a:rPr lang="de-DE"/>
              <a:t>Zweite Ebene</a:t>
            </a:r>
          </a:p>
          <a:p>
            <a:pPr lvl="2"/>
            <a:r>
              <a:rPr lang="de-DE"/>
              <a:t>Dritte Ebene</a:t>
            </a:r>
          </a:p>
          <a:p>
            <a:pPr lvl="3"/>
            <a:r>
              <a:rPr lang="de-DE"/>
              <a:t>Vierte Ebene</a:t>
            </a:r>
          </a:p>
        </p:txBody>
      </p:sp>
      <p:pic>
        <p:nvPicPr>
          <p:cNvPr id="8" name="Grafik 7">
            <a:extLst>
              <a:ext uri="{FF2B5EF4-FFF2-40B4-BE49-F238E27FC236}">
                <a16:creationId xmlns:a16="http://schemas.microsoft.com/office/drawing/2014/main" id="{405F9295-4C9F-4627-88BB-04B0DC50E3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3897482134"/>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slide title_4pictures">
    <p:spTree>
      <p:nvGrpSpPr>
        <p:cNvPr id="1" name=""/>
        <p:cNvGrpSpPr/>
        <p:nvPr/>
      </p:nvGrpSpPr>
      <p:grpSpPr>
        <a:xfrm>
          <a:off x="0" y="0"/>
          <a:ext cx="0" cy="0"/>
          <a:chOff x="0" y="0"/>
          <a:chExt cx="0" cy="0"/>
        </a:xfrm>
      </p:grpSpPr>
      <p:sp>
        <p:nvSpPr>
          <p:cNvPr id="3" name="Bildplatzhalter 12">
            <a:extLst>
              <a:ext uri="{FF2B5EF4-FFF2-40B4-BE49-F238E27FC236}">
                <a16:creationId xmlns:a16="http://schemas.microsoft.com/office/drawing/2014/main" id="{644C8C2D-C682-46CE-B30A-3E29F0C2CFA7}"/>
              </a:ext>
            </a:extLst>
          </p:cNvPr>
          <p:cNvSpPr>
            <a:spLocks noGrp="1"/>
          </p:cNvSpPr>
          <p:nvPr>
            <p:ph type="pic" sz="quarter" idx="10"/>
          </p:nvPr>
        </p:nvSpPr>
        <p:spPr>
          <a:xfrm>
            <a:off x="370800" y="1980000"/>
            <a:ext cx="2700000" cy="378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4" name="Bildplatzhalter 12">
            <a:extLst>
              <a:ext uri="{FF2B5EF4-FFF2-40B4-BE49-F238E27FC236}">
                <a16:creationId xmlns:a16="http://schemas.microsoft.com/office/drawing/2014/main" id="{DD51D5FC-41D2-4B4A-925F-6A35F73FF34F}"/>
              </a:ext>
            </a:extLst>
          </p:cNvPr>
          <p:cNvSpPr>
            <a:spLocks noGrp="1"/>
          </p:cNvSpPr>
          <p:nvPr>
            <p:ph type="pic" sz="quarter" idx="12"/>
          </p:nvPr>
        </p:nvSpPr>
        <p:spPr>
          <a:xfrm>
            <a:off x="3287375" y="1980000"/>
            <a:ext cx="2700000" cy="378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5" name="Bildplatzhalter 12">
            <a:extLst>
              <a:ext uri="{FF2B5EF4-FFF2-40B4-BE49-F238E27FC236}">
                <a16:creationId xmlns:a16="http://schemas.microsoft.com/office/drawing/2014/main" id="{F213B3B3-B14E-45ED-822A-0B858519BEEF}"/>
              </a:ext>
            </a:extLst>
          </p:cNvPr>
          <p:cNvSpPr>
            <a:spLocks noGrp="1"/>
          </p:cNvSpPr>
          <p:nvPr>
            <p:ph type="pic" sz="quarter" idx="13"/>
          </p:nvPr>
        </p:nvSpPr>
        <p:spPr>
          <a:xfrm>
            <a:off x="9120525" y="1980000"/>
            <a:ext cx="2700000" cy="378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6" name="Bildplatzhalter 2">
            <a:extLst>
              <a:ext uri="{FF2B5EF4-FFF2-40B4-BE49-F238E27FC236}">
                <a16:creationId xmlns:a16="http://schemas.microsoft.com/office/drawing/2014/main" id="{356C337E-EBDB-4816-8EB9-3E7C985361F4}"/>
              </a:ext>
            </a:extLst>
          </p:cNvPr>
          <p:cNvSpPr>
            <a:spLocks noGrp="1"/>
          </p:cNvSpPr>
          <p:nvPr>
            <p:ph type="pic" sz="quarter" idx="18"/>
          </p:nvPr>
        </p:nvSpPr>
        <p:spPr>
          <a:xfrm>
            <a:off x="6203950" y="1980000"/>
            <a:ext cx="2700000" cy="378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7" name="Textplatzhalter 15">
            <a:extLst>
              <a:ext uri="{FF2B5EF4-FFF2-40B4-BE49-F238E27FC236}">
                <a16:creationId xmlns:a16="http://schemas.microsoft.com/office/drawing/2014/main" id="{DF82793A-8705-4854-ABA5-25EA33508D39}"/>
              </a:ext>
            </a:extLst>
          </p:cNvPr>
          <p:cNvSpPr>
            <a:spLocks noGrp="1"/>
          </p:cNvSpPr>
          <p:nvPr>
            <p:ph type="body" sz="quarter" idx="16"/>
          </p:nvPr>
        </p:nvSpPr>
        <p:spPr>
          <a:xfrm>
            <a:off x="371475" y="540000"/>
            <a:ext cx="10002776" cy="369332"/>
          </a:xfrm>
        </p:spPr>
        <p:txBody>
          <a:bodyPr wrap="square">
            <a:spAutoFit/>
          </a:bodyPr>
          <a:lstStyle>
            <a:lvl1pPr>
              <a:defRPr sz="2400" cap="all" baseline="0">
                <a:latin typeface="Arial Nova Light" panose="020B0304020202020204" pitchFamily="34" charset="0"/>
              </a:defRPr>
            </a:lvl1pPr>
          </a:lstStyle>
          <a:p>
            <a:pPr lvl="0"/>
            <a:r>
              <a:rPr lang="de-DE" dirty="0"/>
              <a:t>Mastertextformat bearbeiten</a:t>
            </a:r>
          </a:p>
        </p:txBody>
      </p:sp>
      <p:sp>
        <p:nvSpPr>
          <p:cNvPr id="8" name="Textplatzhalter 15">
            <a:extLst>
              <a:ext uri="{FF2B5EF4-FFF2-40B4-BE49-F238E27FC236}">
                <a16:creationId xmlns:a16="http://schemas.microsoft.com/office/drawing/2014/main" id="{C54A9B9A-A00E-4624-97C6-35D22E6410A3}"/>
              </a:ext>
            </a:extLst>
          </p:cNvPr>
          <p:cNvSpPr>
            <a:spLocks noGrp="1"/>
          </p:cNvSpPr>
          <p:nvPr>
            <p:ph type="body" sz="quarter" idx="17"/>
          </p:nvPr>
        </p:nvSpPr>
        <p:spPr>
          <a:xfrm>
            <a:off x="371475" y="972000"/>
            <a:ext cx="10002776" cy="276999"/>
          </a:xfrm>
        </p:spPr>
        <p:txBody>
          <a:bodyPr wrap="square">
            <a:spAutoFit/>
          </a:bodyPr>
          <a:lstStyle>
            <a:lvl1pPr>
              <a:defRPr lang="de-DE" sz="18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r>
              <a:rPr lang="de-DE"/>
              <a:t>Mastertextformat bearbeiten</a:t>
            </a:r>
          </a:p>
        </p:txBody>
      </p:sp>
      <p:pic>
        <p:nvPicPr>
          <p:cNvPr id="10" name="Grafik 9">
            <a:extLst>
              <a:ext uri="{FF2B5EF4-FFF2-40B4-BE49-F238E27FC236}">
                <a16:creationId xmlns:a16="http://schemas.microsoft.com/office/drawing/2014/main" id="{9FD3100A-842A-46B2-9DE3-A374615554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16532747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_slide title_8pictures_caption">
    <p:spTree>
      <p:nvGrpSpPr>
        <p:cNvPr id="1" name=""/>
        <p:cNvGrpSpPr/>
        <p:nvPr/>
      </p:nvGrpSpPr>
      <p:grpSpPr>
        <a:xfrm>
          <a:off x="0" y="0"/>
          <a:ext cx="0" cy="0"/>
          <a:chOff x="0" y="0"/>
          <a:chExt cx="0" cy="0"/>
        </a:xfrm>
      </p:grpSpPr>
      <p:sp>
        <p:nvSpPr>
          <p:cNvPr id="3" name="Bildplatzhalter 12">
            <a:extLst>
              <a:ext uri="{FF2B5EF4-FFF2-40B4-BE49-F238E27FC236}">
                <a16:creationId xmlns:a16="http://schemas.microsoft.com/office/drawing/2014/main" id="{644C8C2D-C682-46CE-B30A-3E29F0C2CFA7}"/>
              </a:ext>
            </a:extLst>
          </p:cNvPr>
          <p:cNvSpPr>
            <a:spLocks noGrp="1"/>
          </p:cNvSpPr>
          <p:nvPr>
            <p:ph type="pic" sz="quarter" idx="10"/>
          </p:nvPr>
        </p:nvSpPr>
        <p:spPr>
          <a:xfrm>
            <a:off x="370800" y="1386000"/>
            <a:ext cx="2520000" cy="216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4" name="Bildplatzhalter 12">
            <a:extLst>
              <a:ext uri="{FF2B5EF4-FFF2-40B4-BE49-F238E27FC236}">
                <a16:creationId xmlns:a16="http://schemas.microsoft.com/office/drawing/2014/main" id="{DD51D5FC-41D2-4B4A-925F-6A35F73FF34F}"/>
              </a:ext>
            </a:extLst>
          </p:cNvPr>
          <p:cNvSpPr>
            <a:spLocks noGrp="1"/>
          </p:cNvSpPr>
          <p:nvPr>
            <p:ph type="pic" sz="quarter" idx="12"/>
          </p:nvPr>
        </p:nvSpPr>
        <p:spPr>
          <a:xfrm>
            <a:off x="3347375" y="1386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5" name="Bildplatzhalter 12">
            <a:extLst>
              <a:ext uri="{FF2B5EF4-FFF2-40B4-BE49-F238E27FC236}">
                <a16:creationId xmlns:a16="http://schemas.microsoft.com/office/drawing/2014/main" id="{F213B3B3-B14E-45ED-822A-0B858519BEEF}"/>
              </a:ext>
            </a:extLst>
          </p:cNvPr>
          <p:cNvSpPr>
            <a:spLocks noGrp="1"/>
          </p:cNvSpPr>
          <p:nvPr>
            <p:ph type="pic" sz="quarter" idx="13"/>
          </p:nvPr>
        </p:nvSpPr>
        <p:spPr>
          <a:xfrm>
            <a:off x="9300525" y="1386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6" name="Bildplatzhalter 2">
            <a:extLst>
              <a:ext uri="{FF2B5EF4-FFF2-40B4-BE49-F238E27FC236}">
                <a16:creationId xmlns:a16="http://schemas.microsoft.com/office/drawing/2014/main" id="{356C337E-EBDB-4816-8EB9-3E7C985361F4}"/>
              </a:ext>
            </a:extLst>
          </p:cNvPr>
          <p:cNvSpPr>
            <a:spLocks noGrp="1"/>
          </p:cNvSpPr>
          <p:nvPr>
            <p:ph type="pic" sz="quarter" idx="18"/>
          </p:nvPr>
        </p:nvSpPr>
        <p:spPr>
          <a:xfrm>
            <a:off x="6323950" y="1386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7" name="Textplatzhalter 15">
            <a:extLst>
              <a:ext uri="{FF2B5EF4-FFF2-40B4-BE49-F238E27FC236}">
                <a16:creationId xmlns:a16="http://schemas.microsoft.com/office/drawing/2014/main" id="{DF82793A-8705-4854-ABA5-25EA33508D39}"/>
              </a:ext>
            </a:extLst>
          </p:cNvPr>
          <p:cNvSpPr>
            <a:spLocks noGrp="1"/>
          </p:cNvSpPr>
          <p:nvPr>
            <p:ph type="body" sz="quarter" idx="16"/>
          </p:nvPr>
        </p:nvSpPr>
        <p:spPr>
          <a:xfrm>
            <a:off x="371475" y="540000"/>
            <a:ext cx="10002776" cy="369332"/>
          </a:xfrm>
        </p:spPr>
        <p:txBody>
          <a:bodyPr wrap="square">
            <a:spAutoFit/>
          </a:bodyPr>
          <a:lstStyle>
            <a:lvl1pPr>
              <a:defRPr lang="de-DE" sz="24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r>
              <a:rPr lang="de-DE" dirty="0"/>
              <a:t>Mastertextformat bearbeiten</a:t>
            </a:r>
          </a:p>
        </p:txBody>
      </p:sp>
      <p:sp>
        <p:nvSpPr>
          <p:cNvPr id="10" name="Textplatzhalter 2">
            <a:extLst>
              <a:ext uri="{FF2B5EF4-FFF2-40B4-BE49-F238E27FC236}">
                <a16:creationId xmlns:a16="http://schemas.microsoft.com/office/drawing/2014/main" id="{B17DADBA-A79B-472A-AE88-5454DC9DC42D}"/>
              </a:ext>
            </a:extLst>
          </p:cNvPr>
          <p:cNvSpPr>
            <a:spLocks noGrp="1"/>
          </p:cNvSpPr>
          <p:nvPr>
            <p:ph type="body" sz="quarter" idx="22"/>
          </p:nvPr>
        </p:nvSpPr>
        <p:spPr>
          <a:xfrm>
            <a:off x="370800" y="3582000"/>
            <a:ext cx="2520000" cy="215444"/>
          </a:xfrm>
        </p:spPr>
        <p:txBody>
          <a:bodyPr>
            <a:noAutofit/>
          </a:bodyPr>
          <a:lstStyle>
            <a:lvl1pPr>
              <a:defRPr sz="1400"/>
            </a:lvl1pPr>
          </a:lstStyle>
          <a:p>
            <a:pPr lvl="0"/>
            <a:r>
              <a:rPr lang="de-DE"/>
              <a:t>Mastertextformat bearbeiten</a:t>
            </a:r>
          </a:p>
        </p:txBody>
      </p:sp>
      <p:sp>
        <p:nvSpPr>
          <p:cNvPr id="14" name="Bildplatzhalter 12">
            <a:extLst>
              <a:ext uri="{FF2B5EF4-FFF2-40B4-BE49-F238E27FC236}">
                <a16:creationId xmlns:a16="http://schemas.microsoft.com/office/drawing/2014/main" id="{894EDBBC-8C5E-41DC-8B99-4687A3294B01}"/>
              </a:ext>
            </a:extLst>
          </p:cNvPr>
          <p:cNvSpPr>
            <a:spLocks noGrp="1"/>
          </p:cNvSpPr>
          <p:nvPr>
            <p:ph type="pic" sz="quarter" idx="26"/>
          </p:nvPr>
        </p:nvSpPr>
        <p:spPr>
          <a:xfrm>
            <a:off x="370800" y="4158000"/>
            <a:ext cx="2520000" cy="216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15" name="Bildplatzhalter 12">
            <a:extLst>
              <a:ext uri="{FF2B5EF4-FFF2-40B4-BE49-F238E27FC236}">
                <a16:creationId xmlns:a16="http://schemas.microsoft.com/office/drawing/2014/main" id="{6E20B000-86F8-47C4-AF81-4A4392B18D92}"/>
              </a:ext>
            </a:extLst>
          </p:cNvPr>
          <p:cNvSpPr>
            <a:spLocks noGrp="1"/>
          </p:cNvSpPr>
          <p:nvPr>
            <p:ph type="pic" sz="quarter" idx="27"/>
          </p:nvPr>
        </p:nvSpPr>
        <p:spPr>
          <a:xfrm>
            <a:off x="3347375" y="4158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6" name="Bildplatzhalter 12">
            <a:extLst>
              <a:ext uri="{FF2B5EF4-FFF2-40B4-BE49-F238E27FC236}">
                <a16:creationId xmlns:a16="http://schemas.microsoft.com/office/drawing/2014/main" id="{FAA2A1C1-C47B-49F8-9AB1-6FFF5DA71B40}"/>
              </a:ext>
            </a:extLst>
          </p:cNvPr>
          <p:cNvSpPr>
            <a:spLocks noGrp="1"/>
          </p:cNvSpPr>
          <p:nvPr>
            <p:ph type="pic" sz="quarter" idx="28"/>
          </p:nvPr>
        </p:nvSpPr>
        <p:spPr>
          <a:xfrm>
            <a:off x="9300525" y="4158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7" name="Bildplatzhalter 2">
            <a:extLst>
              <a:ext uri="{FF2B5EF4-FFF2-40B4-BE49-F238E27FC236}">
                <a16:creationId xmlns:a16="http://schemas.microsoft.com/office/drawing/2014/main" id="{E7B0262D-0B23-4F29-9A62-98E4AEB1A002}"/>
              </a:ext>
            </a:extLst>
          </p:cNvPr>
          <p:cNvSpPr>
            <a:spLocks noGrp="1"/>
          </p:cNvSpPr>
          <p:nvPr>
            <p:ph type="pic" sz="quarter" idx="29"/>
          </p:nvPr>
        </p:nvSpPr>
        <p:spPr>
          <a:xfrm>
            <a:off x="6323950" y="4158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22" name="Textplatzhalter 2">
            <a:extLst>
              <a:ext uri="{FF2B5EF4-FFF2-40B4-BE49-F238E27FC236}">
                <a16:creationId xmlns:a16="http://schemas.microsoft.com/office/drawing/2014/main" id="{4519D6E1-5D09-4C0B-B370-BDC5E444A6BE}"/>
              </a:ext>
            </a:extLst>
          </p:cNvPr>
          <p:cNvSpPr>
            <a:spLocks noGrp="1"/>
          </p:cNvSpPr>
          <p:nvPr>
            <p:ph type="body" sz="quarter" idx="30"/>
          </p:nvPr>
        </p:nvSpPr>
        <p:spPr>
          <a:xfrm>
            <a:off x="3347375" y="3582000"/>
            <a:ext cx="2520000" cy="215444"/>
          </a:xfrm>
        </p:spPr>
        <p:txBody>
          <a:bodyPr>
            <a:noAutofit/>
          </a:bodyPr>
          <a:lstStyle>
            <a:lvl1pPr>
              <a:defRPr sz="1400"/>
            </a:lvl1pPr>
          </a:lstStyle>
          <a:p>
            <a:pPr lvl="0"/>
            <a:r>
              <a:rPr lang="de-DE"/>
              <a:t>Mastertextformat bearbeiten</a:t>
            </a:r>
          </a:p>
        </p:txBody>
      </p:sp>
      <p:sp>
        <p:nvSpPr>
          <p:cNvPr id="23" name="Textplatzhalter 2">
            <a:extLst>
              <a:ext uri="{FF2B5EF4-FFF2-40B4-BE49-F238E27FC236}">
                <a16:creationId xmlns:a16="http://schemas.microsoft.com/office/drawing/2014/main" id="{45017189-E817-4280-9923-109C1D15AC40}"/>
              </a:ext>
            </a:extLst>
          </p:cNvPr>
          <p:cNvSpPr>
            <a:spLocks noGrp="1"/>
          </p:cNvSpPr>
          <p:nvPr>
            <p:ph type="body" sz="quarter" idx="31"/>
          </p:nvPr>
        </p:nvSpPr>
        <p:spPr>
          <a:xfrm>
            <a:off x="6323950" y="3582000"/>
            <a:ext cx="2520000" cy="215444"/>
          </a:xfrm>
        </p:spPr>
        <p:txBody>
          <a:bodyPr>
            <a:noAutofit/>
          </a:bodyPr>
          <a:lstStyle>
            <a:lvl1pPr>
              <a:defRPr sz="1400"/>
            </a:lvl1pPr>
          </a:lstStyle>
          <a:p>
            <a:pPr lvl="0"/>
            <a:r>
              <a:rPr lang="de-DE"/>
              <a:t>Mastertextformat bearbeiten</a:t>
            </a:r>
          </a:p>
        </p:txBody>
      </p:sp>
      <p:sp>
        <p:nvSpPr>
          <p:cNvPr id="24" name="Textplatzhalter 2">
            <a:extLst>
              <a:ext uri="{FF2B5EF4-FFF2-40B4-BE49-F238E27FC236}">
                <a16:creationId xmlns:a16="http://schemas.microsoft.com/office/drawing/2014/main" id="{08895527-AC4D-4881-9F6B-3245FEFDE489}"/>
              </a:ext>
            </a:extLst>
          </p:cNvPr>
          <p:cNvSpPr>
            <a:spLocks noGrp="1"/>
          </p:cNvSpPr>
          <p:nvPr>
            <p:ph type="body" sz="quarter" idx="32"/>
          </p:nvPr>
        </p:nvSpPr>
        <p:spPr>
          <a:xfrm>
            <a:off x="9300525" y="3582000"/>
            <a:ext cx="2520000" cy="215444"/>
          </a:xfrm>
        </p:spPr>
        <p:txBody>
          <a:bodyPr>
            <a:noAutofit/>
          </a:bodyPr>
          <a:lstStyle>
            <a:lvl1pPr>
              <a:defRPr sz="1400"/>
            </a:lvl1pPr>
          </a:lstStyle>
          <a:p>
            <a:pPr lvl="0"/>
            <a:r>
              <a:rPr lang="de-DE"/>
              <a:t>Mastertextformat bearbeiten</a:t>
            </a:r>
          </a:p>
        </p:txBody>
      </p:sp>
      <p:sp>
        <p:nvSpPr>
          <p:cNvPr id="25" name="Textplatzhalter 2">
            <a:extLst>
              <a:ext uri="{FF2B5EF4-FFF2-40B4-BE49-F238E27FC236}">
                <a16:creationId xmlns:a16="http://schemas.microsoft.com/office/drawing/2014/main" id="{62B2065A-D964-4BE6-AA40-040B059A45A1}"/>
              </a:ext>
            </a:extLst>
          </p:cNvPr>
          <p:cNvSpPr>
            <a:spLocks noGrp="1"/>
          </p:cNvSpPr>
          <p:nvPr>
            <p:ph type="body" sz="quarter" idx="33"/>
          </p:nvPr>
        </p:nvSpPr>
        <p:spPr>
          <a:xfrm>
            <a:off x="370800" y="6354000"/>
            <a:ext cx="2520000" cy="215444"/>
          </a:xfrm>
        </p:spPr>
        <p:txBody>
          <a:bodyPr>
            <a:noAutofit/>
          </a:bodyPr>
          <a:lstStyle>
            <a:lvl1pPr>
              <a:defRPr sz="1400"/>
            </a:lvl1pPr>
          </a:lstStyle>
          <a:p>
            <a:pPr lvl="0"/>
            <a:r>
              <a:rPr lang="de-DE"/>
              <a:t>Mastertextformat bearbeiten</a:t>
            </a:r>
          </a:p>
        </p:txBody>
      </p:sp>
      <p:sp>
        <p:nvSpPr>
          <p:cNvPr id="26" name="Textplatzhalter 2">
            <a:extLst>
              <a:ext uri="{FF2B5EF4-FFF2-40B4-BE49-F238E27FC236}">
                <a16:creationId xmlns:a16="http://schemas.microsoft.com/office/drawing/2014/main" id="{82E6BABC-B039-4AFD-944E-328B2E495B8A}"/>
              </a:ext>
            </a:extLst>
          </p:cNvPr>
          <p:cNvSpPr>
            <a:spLocks noGrp="1"/>
          </p:cNvSpPr>
          <p:nvPr>
            <p:ph type="body" sz="quarter" idx="34"/>
          </p:nvPr>
        </p:nvSpPr>
        <p:spPr>
          <a:xfrm>
            <a:off x="3347375" y="6354000"/>
            <a:ext cx="2520000" cy="215444"/>
          </a:xfrm>
        </p:spPr>
        <p:txBody>
          <a:bodyPr>
            <a:noAutofit/>
          </a:bodyPr>
          <a:lstStyle>
            <a:lvl1pPr>
              <a:defRPr sz="1400"/>
            </a:lvl1pPr>
          </a:lstStyle>
          <a:p>
            <a:pPr lvl="0"/>
            <a:r>
              <a:rPr lang="de-DE"/>
              <a:t>Mastertextformat bearbeiten</a:t>
            </a:r>
          </a:p>
        </p:txBody>
      </p:sp>
      <p:sp>
        <p:nvSpPr>
          <p:cNvPr id="27" name="Textplatzhalter 2">
            <a:extLst>
              <a:ext uri="{FF2B5EF4-FFF2-40B4-BE49-F238E27FC236}">
                <a16:creationId xmlns:a16="http://schemas.microsoft.com/office/drawing/2014/main" id="{6061B389-CE72-4FC7-97DF-5DD5658BB0BA}"/>
              </a:ext>
            </a:extLst>
          </p:cNvPr>
          <p:cNvSpPr>
            <a:spLocks noGrp="1"/>
          </p:cNvSpPr>
          <p:nvPr>
            <p:ph type="body" sz="quarter" idx="35"/>
          </p:nvPr>
        </p:nvSpPr>
        <p:spPr>
          <a:xfrm>
            <a:off x="6323950" y="6354000"/>
            <a:ext cx="2520000" cy="215444"/>
          </a:xfrm>
        </p:spPr>
        <p:txBody>
          <a:bodyPr>
            <a:noAutofit/>
          </a:bodyPr>
          <a:lstStyle>
            <a:lvl1pPr>
              <a:defRPr sz="1400"/>
            </a:lvl1pPr>
          </a:lstStyle>
          <a:p>
            <a:pPr lvl="0"/>
            <a:r>
              <a:rPr lang="de-DE"/>
              <a:t>Mastertextformat bearbeiten</a:t>
            </a:r>
          </a:p>
        </p:txBody>
      </p:sp>
      <p:sp>
        <p:nvSpPr>
          <p:cNvPr id="28" name="Textplatzhalter 2">
            <a:extLst>
              <a:ext uri="{FF2B5EF4-FFF2-40B4-BE49-F238E27FC236}">
                <a16:creationId xmlns:a16="http://schemas.microsoft.com/office/drawing/2014/main" id="{D9B4D5D6-7C3D-4FCA-ADE5-945712CA49B0}"/>
              </a:ext>
            </a:extLst>
          </p:cNvPr>
          <p:cNvSpPr>
            <a:spLocks noGrp="1"/>
          </p:cNvSpPr>
          <p:nvPr>
            <p:ph type="body" sz="quarter" idx="36"/>
          </p:nvPr>
        </p:nvSpPr>
        <p:spPr>
          <a:xfrm>
            <a:off x="9300525" y="6354000"/>
            <a:ext cx="2520000" cy="215444"/>
          </a:xfrm>
        </p:spPr>
        <p:txBody>
          <a:bodyPr>
            <a:noAutofit/>
          </a:bodyPr>
          <a:lstStyle>
            <a:lvl1pPr>
              <a:defRPr sz="1400"/>
            </a:lvl1pPr>
          </a:lstStyle>
          <a:p>
            <a:pPr lvl="0"/>
            <a:r>
              <a:rPr lang="de-DE"/>
              <a:t>Mastertextformat bearbeiten</a:t>
            </a:r>
          </a:p>
        </p:txBody>
      </p:sp>
      <p:pic>
        <p:nvPicPr>
          <p:cNvPr id="20" name="Grafik 19">
            <a:extLst>
              <a:ext uri="{FF2B5EF4-FFF2-40B4-BE49-F238E27FC236}">
                <a16:creationId xmlns:a16="http://schemas.microsoft.com/office/drawing/2014/main" id="{27E32B20-C916-4DBC-B1AA-130FDC2E31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30713131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_slide title_5pictures_caption right">
    <p:spTree>
      <p:nvGrpSpPr>
        <p:cNvPr id="1" name=""/>
        <p:cNvGrpSpPr/>
        <p:nvPr/>
      </p:nvGrpSpPr>
      <p:grpSpPr>
        <a:xfrm>
          <a:off x="0" y="0"/>
          <a:ext cx="0" cy="0"/>
          <a:chOff x="0" y="0"/>
          <a:chExt cx="0" cy="0"/>
        </a:xfrm>
      </p:grpSpPr>
      <p:sp>
        <p:nvSpPr>
          <p:cNvPr id="3" name="Bildplatzhalter 12">
            <a:extLst>
              <a:ext uri="{FF2B5EF4-FFF2-40B4-BE49-F238E27FC236}">
                <a16:creationId xmlns:a16="http://schemas.microsoft.com/office/drawing/2014/main" id="{644C8C2D-C682-46CE-B30A-3E29F0C2CFA7}"/>
              </a:ext>
            </a:extLst>
          </p:cNvPr>
          <p:cNvSpPr>
            <a:spLocks noGrp="1"/>
          </p:cNvSpPr>
          <p:nvPr>
            <p:ph type="pic" sz="quarter" idx="10"/>
          </p:nvPr>
        </p:nvSpPr>
        <p:spPr>
          <a:xfrm>
            <a:off x="370799" y="1386000"/>
            <a:ext cx="5496575" cy="5183444"/>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5" name="Bildplatzhalter 12">
            <a:extLst>
              <a:ext uri="{FF2B5EF4-FFF2-40B4-BE49-F238E27FC236}">
                <a16:creationId xmlns:a16="http://schemas.microsoft.com/office/drawing/2014/main" id="{F213B3B3-B14E-45ED-822A-0B858519BEEF}"/>
              </a:ext>
            </a:extLst>
          </p:cNvPr>
          <p:cNvSpPr>
            <a:spLocks noGrp="1"/>
          </p:cNvSpPr>
          <p:nvPr>
            <p:ph type="pic" sz="quarter" idx="13"/>
          </p:nvPr>
        </p:nvSpPr>
        <p:spPr>
          <a:xfrm>
            <a:off x="9300525" y="1386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6" name="Bildplatzhalter 2">
            <a:extLst>
              <a:ext uri="{FF2B5EF4-FFF2-40B4-BE49-F238E27FC236}">
                <a16:creationId xmlns:a16="http://schemas.microsoft.com/office/drawing/2014/main" id="{356C337E-EBDB-4816-8EB9-3E7C985361F4}"/>
              </a:ext>
            </a:extLst>
          </p:cNvPr>
          <p:cNvSpPr>
            <a:spLocks noGrp="1"/>
          </p:cNvSpPr>
          <p:nvPr>
            <p:ph type="pic" sz="quarter" idx="18"/>
          </p:nvPr>
        </p:nvSpPr>
        <p:spPr>
          <a:xfrm>
            <a:off x="6323950" y="1386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7" name="Textplatzhalter 15">
            <a:extLst>
              <a:ext uri="{FF2B5EF4-FFF2-40B4-BE49-F238E27FC236}">
                <a16:creationId xmlns:a16="http://schemas.microsoft.com/office/drawing/2014/main" id="{DF82793A-8705-4854-ABA5-25EA33508D39}"/>
              </a:ext>
            </a:extLst>
          </p:cNvPr>
          <p:cNvSpPr>
            <a:spLocks noGrp="1"/>
          </p:cNvSpPr>
          <p:nvPr>
            <p:ph type="body" sz="quarter" idx="16"/>
          </p:nvPr>
        </p:nvSpPr>
        <p:spPr>
          <a:xfrm>
            <a:off x="371475" y="540000"/>
            <a:ext cx="10002776" cy="369332"/>
          </a:xfrm>
        </p:spPr>
        <p:txBody>
          <a:bodyPr wrap="square">
            <a:spAutoFit/>
          </a:bodyPr>
          <a:lstStyle>
            <a:lvl1pPr>
              <a:defRPr lang="de-DE" sz="24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r>
              <a:rPr lang="de-DE" dirty="0"/>
              <a:t>Mastertextformat bearbeiten</a:t>
            </a:r>
          </a:p>
        </p:txBody>
      </p:sp>
      <p:sp>
        <p:nvSpPr>
          <p:cNvPr id="16" name="Bildplatzhalter 12">
            <a:extLst>
              <a:ext uri="{FF2B5EF4-FFF2-40B4-BE49-F238E27FC236}">
                <a16:creationId xmlns:a16="http://schemas.microsoft.com/office/drawing/2014/main" id="{FAA2A1C1-C47B-49F8-9AB1-6FFF5DA71B40}"/>
              </a:ext>
            </a:extLst>
          </p:cNvPr>
          <p:cNvSpPr>
            <a:spLocks noGrp="1"/>
          </p:cNvSpPr>
          <p:nvPr>
            <p:ph type="pic" sz="quarter" idx="28"/>
          </p:nvPr>
        </p:nvSpPr>
        <p:spPr>
          <a:xfrm>
            <a:off x="9300525" y="4158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7" name="Bildplatzhalter 2">
            <a:extLst>
              <a:ext uri="{FF2B5EF4-FFF2-40B4-BE49-F238E27FC236}">
                <a16:creationId xmlns:a16="http://schemas.microsoft.com/office/drawing/2014/main" id="{E7B0262D-0B23-4F29-9A62-98E4AEB1A002}"/>
              </a:ext>
            </a:extLst>
          </p:cNvPr>
          <p:cNvSpPr>
            <a:spLocks noGrp="1"/>
          </p:cNvSpPr>
          <p:nvPr>
            <p:ph type="pic" sz="quarter" idx="29"/>
          </p:nvPr>
        </p:nvSpPr>
        <p:spPr>
          <a:xfrm>
            <a:off x="6323950" y="4158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24" name="Textplatzhalter 2">
            <a:extLst>
              <a:ext uri="{FF2B5EF4-FFF2-40B4-BE49-F238E27FC236}">
                <a16:creationId xmlns:a16="http://schemas.microsoft.com/office/drawing/2014/main" id="{08895527-AC4D-4881-9F6B-3245FEFDE489}"/>
              </a:ext>
            </a:extLst>
          </p:cNvPr>
          <p:cNvSpPr>
            <a:spLocks noGrp="1"/>
          </p:cNvSpPr>
          <p:nvPr>
            <p:ph type="body" sz="quarter" idx="32"/>
          </p:nvPr>
        </p:nvSpPr>
        <p:spPr>
          <a:xfrm>
            <a:off x="6323950" y="3582000"/>
            <a:ext cx="2520000" cy="215444"/>
          </a:xfrm>
        </p:spPr>
        <p:txBody>
          <a:bodyPr>
            <a:noAutofit/>
          </a:bodyPr>
          <a:lstStyle>
            <a:lvl1pPr>
              <a:defRPr sz="1400"/>
            </a:lvl1pPr>
          </a:lstStyle>
          <a:p>
            <a:pPr lvl="0"/>
            <a:r>
              <a:rPr lang="de-DE"/>
              <a:t>Mastertextformat bearbeiten</a:t>
            </a:r>
          </a:p>
        </p:txBody>
      </p:sp>
      <p:sp>
        <p:nvSpPr>
          <p:cNvPr id="28" name="Textplatzhalter 2">
            <a:extLst>
              <a:ext uri="{FF2B5EF4-FFF2-40B4-BE49-F238E27FC236}">
                <a16:creationId xmlns:a16="http://schemas.microsoft.com/office/drawing/2014/main" id="{D9B4D5D6-7C3D-4FCA-ADE5-945712CA49B0}"/>
              </a:ext>
            </a:extLst>
          </p:cNvPr>
          <p:cNvSpPr>
            <a:spLocks noGrp="1"/>
          </p:cNvSpPr>
          <p:nvPr>
            <p:ph type="body" sz="quarter" idx="36"/>
          </p:nvPr>
        </p:nvSpPr>
        <p:spPr>
          <a:xfrm>
            <a:off x="6323949" y="6354000"/>
            <a:ext cx="2520000" cy="215444"/>
          </a:xfrm>
        </p:spPr>
        <p:txBody>
          <a:bodyPr>
            <a:noAutofit/>
          </a:bodyPr>
          <a:lstStyle>
            <a:lvl1pPr>
              <a:defRPr sz="1400"/>
            </a:lvl1pPr>
          </a:lstStyle>
          <a:p>
            <a:pPr lvl="0"/>
            <a:r>
              <a:rPr lang="de-DE"/>
              <a:t>Mastertextformat bearbeiten</a:t>
            </a:r>
          </a:p>
        </p:txBody>
      </p:sp>
      <p:sp>
        <p:nvSpPr>
          <p:cNvPr id="20" name="Textplatzhalter 2">
            <a:extLst>
              <a:ext uri="{FF2B5EF4-FFF2-40B4-BE49-F238E27FC236}">
                <a16:creationId xmlns:a16="http://schemas.microsoft.com/office/drawing/2014/main" id="{010BF5B2-E193-4F88-9532-1B8F46D0C92E}"/>
              </a:ext>
            </a:extLst>
          </p:cNvPr>
          <p:cNvSpPr>
            <a:spLocks noGrp="1"/>
          </p:cNvSpPr>
          <p:nvPr>
            <p:ph type="body" sz="quarter" idx="37"/>
          </p:nvPr>
        </p:nvSpPr>
        <p:spPr>
          <a:xfrm>
            <a:off x="9300525" y="3582000"/>
            <a:ext cx="2520000" cy="215444"/>
          </a:xfrm>
        </p:spPr>
        <p:txBody>
          <a:bodyPr>
            <a:noAutofit/>
          </a:bodyPr>
          <a:lstStyle>
            <a:lvl1pPr>
              <a:defRPr sz="1400"/>
            </a:lvl1pPr>
          </a:lstStyle>
          <a:p>
            <a:pPr lvl="0"/>
            <a:r>
              <a:rPr lang="de-DE"/>
              <a:t>Mastertextformat bearbeiten</a:t>
            </a:r>
          </a:p>
        </p:txBody>
      </p:sp>
      <p:sp>
        <p:nvSpPr>
          <p:cNvPr id="21" name="Textplatzhalter 2">
            <a:extLst>
              <a:ext uri="{FF2B5EF4-FFF2-40B4-BE49-F238E27FC236}">
                <a16:creationId xmlns:a16="http://schemas.microsoft.com/office/drawing/2014/main" id="{DB0EA0C6-6F3F-407D-8886-F0134246B6A3}"/>
              </a:ext>
            </a:extLst>
          </p:cNvPr>
          <p:cNvSpPr>
            <a:spLocks noGrp="1"/>
          </p:cNvSpPr>
          <p:nvPr>
            <p:ph type="body" sz="quarter" idx="38"/>
          </p:nvPr>
        </p:nvSpPr>
        <p:spPr>
          <a:xfrm>
            <a:off x="9300524" y="6354000"/>
            <a:ext cx="2520000" cy="215444"/>
          </a:xfrm>
        </p:spPr>
        <p:txBody>
          <a:bodyPr>
            <a:noAutofit/>
          </a:bodyPr>
          <a:lstStyle>
            <a:lvl1pPr>
              <a:defRPr sz="1400"/>
            </a:lvl1pPr>
          </a:lstStyle>
          <a:p>
            <a:pPr lvl="0"/>
            <a:r>
              <a:rPr lang="de-DE"/>
              <a:t>Mastertextformat bearbeiten</a:t>
            </a:r>
          </a:p>
        </p:txBody>
      </p:sp>
      <p:pic>
        <p:nvPicPr>
          <p:cNvPr id="13" name="Grafik 12">
            <a:extLst>
              <a:ext uri="{FF2B5EF4-FFF2-40B4-BE49-F238E27FC236}">
                <a16:creationId xmlns:a16="http://schemas.microsoft.com/office/drawing/2014/main" id="{45656E6E-E89E-4AF3-BA8F-7DF20AC173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8653041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5__slide title_5pictures_caption left">
    <p:spTree>
      <p:nvGrpSpPr>
        <p:cNvPr id="1" name=""/>
        <p:cNvGrpSpPr/>
        <p:nvPr/>
      </p:nvGrpSpPr>
      <p:grpSpPr>
        <a:xfrm>
          <a:off x="0" y="0"/>
          <a:ext cx="0" cy="0"/>
          <a:chOff x="0" y="0"/>
          <a:chExt cx="0" cy="0"/>
        </a:xfrm>
      </p:grpSpPr>
      <p:sp>
        <p:nvSpPr>
          <p:cNvPr id="3" name="Bildplatzhalter 12">
            <a:extLst>
              <a:ext uri="{FF2B5EF4-FFF2-40B4-BE49-F238E27FC236}">
                <a16:creationId xmlns:a16="http://schemas.microsoft.com/office/drawing/2014/main" id="{644C8C2D-C682-46CE-B30A-3E29F0C2CFA7}"/>
              </a:ext>
            </a:extLst>
          </p:cNvPr>
          <p:cNvSpPr>
            <a:spLocks noGrp="1"/>
          </p:cNvSpPr>
          <p:nvPr>
            <p:ph type="pic" sz="quarter" idx="10"/>
          </p:nvPr>
        </p:nvSpPr>
        <p:spPr>
          <a:xfrm>
            <a:off x="370800" y="1386000"/>
            <a:ext cx="2520000" cy="216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4" name="Bildplatzhalter 12">
            <a:extLst>
              <a:ext uri="{FF2B5EF4-FFF2-40B4-BE49-F238E27FC236}">
                <a16:creationId xmlns:a16="http://schemas.microsoft.com/office/drawing/2014/main" id="{DD51D5FC-41D2-4B4A-925F-6A35F73FF34F}"/>
              </a:ext>
            </a:extLst>
          </p:cNvPr>
          <p:cNvSpPr>
            <a:spLocks noGrp="1"/>
          </p:cNvSpPr>
          <p:nvPr>
            <p:ph type="pic" sz="quarter" idx="12"/>
          </p:nvPr>
        </p:nvSpPr>
        <p:spPr>
          <a:xfrm>
            <a:off x="3347375" y="1386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6" name="Bildplatzhalter 2">
            <a:extLst>
              <a:ext uri="{FF2B5EF4-FFF2-40B4-BE49-F238E27FC236}">
                <a16:creationId xmlns:a16="http://schemas.microsoft.com/office/drawing/2014/main" id="{356C337E-EBDB-4816-8EB9-3E7C985361F4}"/>
              </a:ext>
            </a:extLst>
          </p:cNvPr>
          <p:cNvSpPr>
            <a:spLocks noGrp="1"/>
          </p:cNvSpPr>
          <p:nvPr>
            <p:ph type="pic" sz="quarter" idx="18"/>
          </p:nvPr>
        </p:nvSpPr>
        <p:spPr>
          <a:xfrm>
            <a:off x="6323949" y="1386000"/>
            <a:ext cx="5496575" cy="5183444"/>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7" name="Textplatzhalter 15">
            <a:extLst>
              <a:ext uri="{FF2B5EF4-FFF2-40B4-BE49-F238E27FC236}">
                <a16:creationId xmlns:a16="http://schemas.microsoft.com/office/drawing/2014/main" id="{DF82793A-8705-4854-ABA5-25EA33508D39}"/>
              </a:ext>
            </a:extLst>
          </p:cNvPr>
          <p:cNvSpPr>
            <a:spLocks noGrp="1"/>
          </p:cNvSpPr>
          <p:nvPr>
            <p:ph type="body" sz="quarter" idx="16"/>
          </p:nvPr>
        </p:nvSpPr>
        <p:spPr>
          <a:xfrm>
            <a:off x="371475" y="540000"/>
            <a:ext cx="10002776" cy="369332"/>
          </a:xfrm>
        </p:spPr>
        <p:txBody>
          <a:bodyPr wrap="square">
            <a:spAutoFit/>
          </a:bodyPr>
          <a:lstStyle>
            <a:lvl1pPr>
              <a:defRPr lang="de-DE" sz="24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r>
              <a:rPr lang="de-DE" dirty="0"/>
              <a:t>Mastertextformat bearbeiten</a:t>
            </a:r>
          </a:p>
        </p:txBody>
      </p:sp>
      <p:sp>
        <p:nvSpPr>
          <p:cNvPr id="10" name="Textplatzhalter 2">
            <a:extLst>
              <a:ext uri="{FF2B5EF4-FFF2-40B4-BE49-F238E27FC236}">
                <a16:creationId xmlns:a16="http://schemas.microsoft.com/office/drawing/2014/main" id="{B17DADBA-A79B-472A-AE88-5454DC9DC42D}"/>
              </a:ext>
            </a:extLst>
          </p:cNvPr>
          <p:cNvSpPr>
            <a:spLocks noGrp="1"/>
          </p:cNvSpPr>
          <p:nvPr>
            <p:ph type="body" sz="quarter" idx="22"/>
          </p:nvPr>
        </p:nvSpPr>
        <p:spPr>
          <a:xfrm>
            <a:off x="370800" y="3582000"/>
            <a:ext cx="2520000" cy="215444"/>
          </a:xfrm>
        </p:spPr>
        <p:txBody>
          <a:bodyPr>
            <a:noAutofit/>
          </a:bodyPr>
          <a:lstStyle>
            <a:lvl1pPr>
              <a:defRPr sz="1400"/>
            </a:lvl1pPr>
          </a:lstStyle>
          <a:p>
            <a:pPr lvl="0"/>
            <a:r>
              <a:rPr lang="de-DE"/>
              <a:t>Mastertextformat bearbeiten</a:t>
            </a:r>
          </a:p>
        </p:txBody>
      </p:sp>
      <p:sp>
        <p:nvSpPr>
          <p:cNvPr id="14" name="Bildplatzhalter 12">
            <a:extLst>
              <a:ext uri="{FF2B5EF4-FFF2-40B4-BE49-F238E27FC236}">
                <a16:creationId xmlns:a16="http://schemas.microsoft.com/office/drawing/2014/main" id="{894EDBBC-8C5E-41DC-8B99-4687A3294B01}"/>
              </a:ext>
            </a:extLst>
          </p:cNvPr>
          <p:cNvSpPr>
            <a:spLocks noGrp="1"/>
          </p:cNvSpPr>
          <p:nvPr>
            <p:ph type="pic" sz="quarter" idx="26"/>
          </p:nvPr>
        </p:nvSpPr>
        <p:spPr>
          <a:xfrm>
            <a:off x="370800" y="4158000"/>
            <a:ext cx="2520000" cy="2160000"/>
          </a:xfrm>
        </p:spPr>
        <p:txBody>
          <a:bodyPr tIns="360000" anchor="t" anchorCtr="0">
            <a:normAutofit/>
          </a:bodyPr>
          <a:lstStyle>
            <a:lvl1pPr marL="0" indent="0" algn="ctr">
              <a:buNone/>
              <a:defRPr sz="1200" b="1">
                <a:solidFill>
                  <a:srgbClr val="003399"/>
                </a:solidFill>
              </a:defRPr>
            </a:lvl1pPr>
          </a:lstStyle>
          <a:p>
            <a:r>
              <a:rPr lang="de-DE"/>
              <a:t>Bild durch Klicken auf Symbol hinzufügen</a:t>
            </a:r>
            <a:endParaRPr lang="de-CH" dirty="0"/>
          </a:p>
        </p:txBody>
      </p:sp>
      <p:sp>
        <p:nvSpPr>
          <p:cNvPr id="15" name="Bildplatzhalter 12">
            <a:extLst>
              <a:ext uri="{FF2B5EF4-FFF2-40B4-BE49-F238E27FC236}">
                <a16:creationId xmlns:a16="http://schemas.microsoft.com/office/drawing/2014/main" id="{6E20B000-86F8-47C4-AF81-4A4392B18D92}"/>
              </a:ext>
            </a:extLst>
          </p:cNvPr>
          <p:cNvSpPr>
            <a:spLocks noGrp="1"/>
          </p:cNvSpPr>
          <p:nvPr>
            <p:ph type="pic" sz="quarter" idx="27"/>
          </p:nvPr>
        </p:nvSpPr>
        <p:spPr>
          <a:xfrm>
            <a:off x="3347375" y="4158000"/>
            <a:ext cx="2520000" cy="216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22" name="Textplatzhalter 2">
            <a:extLst>
              <a:ext uri="{FF2B5EF4-FFF2-40B4-BE49-F238E27FC236}">
                <a16:creationId xmlns:a16="http://schemas.microsoft.com/office/drawing/2014/main" id="{4519D6E1-5D09-4C0B-B370-BDC5E444A6BE}"/>
              </a:ext>
            </a:extLst>
          </p:cNvPr>
          <p:cNvSpPr>
            <a:spLocks noGrp="1"/>
          </p:cNvSpPr>
          <p:nvPr>
            <p:ph type="body" sz="quarter" idx="30"/>
          </p:nvPr>
        </p:nvSpPr>
        <p:spPr>
          <a:xfrm>
            <a:off x="3347375" y="3582000"/>
            <a:ext cx="2520000" cy="215444"/>
          </a:xfrm>
        </p:spPr>
        <p:txBody>
          <a:bodyPr>
            <a:noAutofit/>
          </a:bodyPr>
          <a:lstStyle>
            <a:lvl1pPr>
              <a:defRPr sz="1400"/>
            </a:lvl1pPr>
          </a:lstStyle>
          <a:p>
            <a:pPr lvl="0"/>
            <a:r>
              <a:rPr lang="de-DE"/>
              <a:t>Mastertextformat bearbeiten</a:t>
            </a:r>
          </a:p>
        </p:txBody>
      </p:sp>
      <p:sp>
        <p:nvSpPr>
          <p:cNvPr id="25" name="Textplatzhalter 2">
            <a:extLst>
              <a:ext uri="{FF2B5EF4-FFF2-40B4-BE49-F238E27FC236}">
                <a16:creationId xmlns:a16="http://schemas.microsoft.com/office/drawing/2014/main" id="{62B2065A-D964-4BE6-AA40-040B059A45A1}"/>
              </a:ext>
            </a:extLst>
          </p:cNvPr>
          <p:cNvSpPr>
            <a:spLocks noGrp="1"/>
          </p:cNvSpPr>
          <p:nvPr>
            <p:ph type="body" sz="quarter" idx="33"/>
          </p:nvPr>
        </p:nvSpPr>
        <p:spPr>
          <a:xfrm>
            <a:off x="370800" y="6354000"/>
            <a:ext cx="2520000" cy="215444"/>
          </a:xfrm>
        </p:spPr>
        <p:txBody>
          <a:bodyPr>
            <a:noAutofit/>
          </a:bodyPr>
          <a:lstStyle>
            <a:lvl1pPr>
              <a:defRPr sz="1400"/>
            </a:lvl1pPr>
          </a:lstStyle>
          <a:p>
            <a:pPr lvl="0"/>
            <a:r>
              <a:rPr lang="de-DE"/>
              <a:t>Mastertextformat bearbeiten</a:t>
            </a:r>
          </a:p>
        </p:txBody>
      </p:sp>
      <p:sp>
        <p:nvSpPr>
          <p:cNvPr id="26" name="Textplatzhalter 2">
            <a:extLst>
              <a:ext uri="{FF2B5EF4-FFF2-40B4-BE49-F238E27FC236}">
                <a16:creationId xmlns:a16="http://schemas.microsoft.com/office/drawing/2014/main" id="{82E6BABC-B039-4AFD-944E-328B2E495B8A}"/>
              </a:ext>
            </a:extLst>
          </p:cNvPr>
          <p:cNvSpPr>
            <a:spLocks noGrp="1"/>
          </p:cNvSpPr>
          <p:nvPr>
            <p:ph type="body" sz="quarter" idx="34"/>
          </p:nvPr>
        </p:nvSpPr>
        <p:spPr>
          <a:xfrm>
            <a:off x="3347375" y="6354000"/>
            <a:ext cx="2520000" cy="215444"/>
          </a:xfrm>
        </p:spPr>
        <p:txBody>
          <a:bodyPr>
            <a:noAutofit/>
          </a:bodyPr>
          <a:lstStyle>
            <a:lvl1pPr>
              <a:defRPr sz="1400"/>
            </a:lvl1pPr>
          </a:lstStyle>
          <a:p>
            <a:pPr lvl="0"/>
            <a:r>
              <a:rPr lang="de-DE"/>
              <a:t>Mastertextformat bearbeiten</a:t>
            </a:r>
          </a:p>
        </p:txBody>
      </p:sp>
      <p:pic>
        <p:nvPicPr>
          <p:cNvPr id="13" name="Grafik 12">
            <a:extLst>
              <a:ext uri="{FF2B5EF4-FFF2-40B4-BE49-F238E27FC236}">
                <a16:creationId xmlns:a16="http://schemas.microsoft.com/office/drawing/2014/main" id="{76B96FFC-A0C4-446E-995F-FD983FD6EA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3712030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_Collage 1">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356C337E-EBDB-4816-8EB9-3E7C985361F4}"/>
              </a:ext>
            </a:extLst>
          </p:cNvPr>
          <p:cNvSpPr>
            <a:spLocks noGrp="1"/>
          </p:cNvSpPr>
          <p:nvPr>
            <p:ph type="pic" sz="quarter" idx="18"/>
          </p:nvPr>
        </p:nvSpPr>
        <p:spPr>
          <a:xfrm>
            <a:off x="-14325" y="0"/>
            <a:ext cx="3510000" cy="6858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7" name="Textplatzhalter 15">
            <a:extLst>
              <a:ext uri="{FF2B5EF4-FFF2-40B4-BE49-F238E27FC236}">
                <a16:creationId xmlns:a16="http://schemas.microsoft.com/office/drawing/2014/main" id="{DF82793A-8705-4854-ABA5-25EA33508D39}"/>
              </a:ext>
            </a:extLst>
          </p:cNvPr>
          <p:cNvSpPr>
            <a:spLocks noGrp="1"/>
          </p:cNvSpPr>
          <p:nvPr>
            <p:ph type="body" sz="quarter" idx="16"/>
          </p:nvPr>
        </p:nvSpPr>
        <p:spPr>
          <a:xfrm>
            <a:off x="3568837" y="540000"/>
            <a:ext cx="5040000" cy="369332"/>
          </a:xfrm>
        </p:spPr>
        <p:txBody>
          <a:bodyPr wrap="square" lIns="144000" rIns="144000" anchor="ctr" anchorCtr="0">
            <a:spAutoFit/>
          </a:bodyPr>
          <a:lstStyle>
            <a:lvl1pPr algn="ctr">
              <a:defRPr sz="2400" cap="none" baseline="0">
                <a:latin typeface="Arial Nova Light" panose="020B0304020202020204" pitchFamily="34" charset="0"/>
              </a:defRPr>
            </a:lvl1pPr>
          </a:lstStyle>
          <a:p>
            <a:pPr lvl="0"/>
            <a:r>
              <a:rPr lang="de-DE" dirty="0"/>
              <a:t>Mastertextformat bearbeiten</a:t>
            </a:r>
          </a:p>
        </p:txBody>
      </p:sp>
      <p:sp>
        <p:nvSpPr>
          <p:cNvPr id="13" name="Bildplatzhalter 2">
            <a:extLst>
              <a:ext uri="{FF2B5EF4-FFF2-40B4-BE49-F238E27FC236}">
                <a16:creationId xmlns:a16="http://schemas.microsoft.com/office/drawing/2014/main" id="{BBEBCF73-0EA4-45FE-BE38-0E4D8DA8938B}"/>
              </a:ext>
            </a:extLst>
          </p:cNvPr>
          <p:cNvSpPr>
            <a:spLocks noGrp="1"/>
          </p:cNvSpPr>
          <p:nvPr>
            <p:ph type="pic" sz="quarter" idx="19"/>
          </p:nvPr>
        </p:nvSpPr>
        <p:spPr>
          <a:xfrm>
            <a:off x="8682000" y="0"/>
            <a:ext cx="3510000" cy="6858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6" name="Bildplatzhalter 2">
            <a:extLst>
              <a:ext uri="{FF2B5EF4-FFF2-40B4-BE49-F238E27FC236}">
                <a16:creationId xmlns:a16="http://schemas.microsoft.com/office/drawing/2014/main" id="{FCA92542-F271-44B2-9B8A-75F17BF82B00}"/>
              </a:ext>
            </a:extLst>
          </p:cNvPr>
          <p:cNvSpPr>
            <a:spLocks noGrp="1"/>
          </p:cNvSpPr>
          <p:nvPr>
            <p:ph type="pic" sz="quarter" idx="20"/>
          </p:nvPr>
        </p:nvSpPr>
        <p:spPr>
          <a:xfrm>
            <a:off x="3568837" y="2538000"/>
            <a:ext cx="5040000" cy="4320000"/>
          </a:xfrm>
        </p:spPr>
        <p:txBody>
          <a:bodyPr tIns="36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8" name="Textplatzhalter 15">
            <a:extLst>
              <a:ext uri="{FF2B5EF4-FFF2-40B4-BE49-F238E27FC236}">
                <a16:creationId xmlns:a16="http://schemas.microsoft.com/office/drawing/2014/main" id="{CFD45665-3795-4502-9958-9DC6F8F2C44F}"/>
              </a:ext>
            </a:extLst>
          </p:cNvPr>
          <p:cNvSpPr>
            <a:spLocks noGrp="1"/>
          </p:cNvSpPr>
          <p:nvPr>
            <p:ph type="body" sz="quarter" idx="17"/>
          </p:nvPr>
        </p:nvSpPr>
        <p:spPr>
          <a:xfrm>
            <a:off x="3568837" y="1170000"/>
            <a:ext cx="5040000" cy="276999"/>
          </a:xfrm>
        </p:spPr>
        <p:txBody>
          <a:bodyPr wrap="square">
            <a:spAutoFit/>
          </a:bodyPr>
          <a:lstStyle>
            <a:lvl1pPr algn="ctr">
              <a:defRPr sz="1800" cap="none" baseline="0">
                <a:solidFill>
                  <a:schemeClr val="tx1"/>
                </a:solidFill>
                <a:latin typeface="Arial Nova Light" panose="020B0304020202020204" pitchFamily="34" charset="0"/>
              </a:defRPr>
            </a:lvl1pPr>
          </a:lstStyle>
          <a:p>
            <a:pPr lvl="0"/>
            <a:r>
              <a:rPr lang="de-DE" dirty="0"/>
              <a:t>Mastertextformat bearbeiten</a:t>
            </a:r>
          </a:p>
        </p:txBody>
      </p:sp>
    </p:spTree>
    <p:extLst>
      <p:ext uri="{BB962C8B-B14F-4D97-AF65-F5344CB8AC3E}">
        <p14:creationId xmlns:p14="http://schemas.microsoft.com/office/powerpoint/2010/main" val="1783678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2">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D139E1DE-FB75-4374-BDF8-EC8A3574D230}"/>
              </a:ext>
            </a:extLst>
          </p:cNvPr>
          <p:cNvSpPr>
            <a:spLocks noGrp="1"/>
          </p:cNvSpPr>
          <p:nvPr>
            <p:ph type="pic" sz="quarter" idx="11"/>
          </p:nvPr>
        </p:nvSpPr>
        <p:spPr>
          <a:xfrm>
            <a:off x="4331475" y="908050"/>
            <a:ext cx="3960000" cy="5041900"/>
          </a:xfrm>
          <a:solidFill>
            <a:schemeClr val="bg1">
              <a:alpha val="90000"/>
            </a:schemeClr>
          </a:solidFill>
        </p:spPr>
        <p:txBody>
          <a:bodyPr vert="horz" lIns="0" tIns="720000" rIns="0" bIns="0" rtlCol="0">
            <a:normAutofit/>
          </a:bodyPr>
          <a:lstStyle>
            <a:lvl1pPr>
              <a:defRPr lang="de-CH" sz="1200" b="1" dirty="0" smtClean="0">
                <a:solidFill>
                  <a:srgbClr val="003399"/>
                </a:solidFill>
              </a:defRPr>
            </a:lvl1pPr>
          </a:lstStyle>
          <a:p>
            <a:pPr lvl="0" algn="ctr">
              <a:lnSpc>
                <a:spcPct val="90000"/>
              </a:lnSpc>
              <a:spcBef>
                <a:spcPts val="1000"/>
              </a:spcBef>
            </a:pPr>
            <a:r>
              <a:rPr lang="de-DE"/>
              <a:t>Bild durch Klicken auf Symbol hinzufügen</a:t>
            </a:r>
            <a:endParaRPr lang="de-CH" dirty="0"/>
          </a:p>
        </p:txBody>
      </p:sp>
      <p:sp>
        <p:nvSpPr>
          <p:cNvPr id="4" name="Bildplatzhalter 3">
            <a:extLst>
              <a:ext uri="{FF2B5EF4-FFF2-40B4-BE49-F238E27FC236}">
                <a16:creationId xmlns:a16="http://schemas.microsoft.com/office/drawing/2014/main" id="{ABD5660A-7126-42CD-825B-7EB68742EBA1}"/>
              </a:ext>
            </a:extLst>
          </p:cNvPr>
          <p:cNvSpPr>
            <a:spLocks noGrp="1"/>
          </p:cNvSpPr>
          <p:nvPr>
            <p:ph type="pic" sz="quarter" idx="10"/>
          </p:nvPr>
        </p:nvSpPr>
        <p:spPr>
          <a:xfrm>
            <a:off x="371475" y="908050"/>
            <a:ext cx="3960000" cy="5041900"/>
          </a:xfrm>
          <a:solidFill>
            <a:schemeClr val="bg1">
              <a:alpha val="90000"/>
            </a:schemeClr>
          </a:solidFill>
        </p:spPr>
        <p:txBody>
          <a:bodyPr vert="horz" lIns="0" tIns="720000" rIns="0" bIns="0" rtlCol="0">
            <a:normAutofit/>
          </a:bodyPr>
          <a:lstStyle>
            <a:lvl1pPr>
              <a:defRPr lang="de-CH" sz="1200" b="1" dirty="0" smtClean="0">
                <a:solidFill>
                  <a:srgbClr val="003399"/>
                </a:solidFill>
              </a:defRPr>
            </a:lvl1pPr>
          </a:lstStyle>
          <a:p>
            <a:pPr lvl="0" algn="ctr">
              <a:lnSpc>
                <a:spcPct val="90000"/>
              </a:lnSpc>
              <a:spcBef>
                <a:spcPts val="1000"/>
              </a:spcBef>
            </a:pPr>
            <a:r>
              <a:rPr lang="de-DE"/>
              <a:t>Bild durch Klicken auf Symbol hinzufügen</a:t>
            </a:r>
            <a:endParaRPr lang="de-CH" dirty="0"/>
          </a:p>
        </p:txBody>
      </p:sp>
      <p:pic>
        <p:nvPicPr>
          <p:cNvPr id="5" name="Grafik 4">
            <a:extLst>
              <a:ext uri="{FF2B5EF4-FFF2-40B4-BE49-F238E27FC236}">
                <a16:creationId xmlns:a16="http://schemas.microsoft.com/office/drawing/2014/main" id="{09CACB1F-D465-4E67-A8E8-2421F42547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cxnSp>
        <p:nvCxnSpPr>
          <p:cNvPr id="3" name="Gerader Verbinder 2">
            <a:extLst>
              <a:ext uri="{FF2B5EF4-FFF2-40B4-BE49-F238E27FC236}">
                <a16:creationId xmlns:a16="http://schemas.microsoft.com/office/drawing/2014/main" id="{195B64DA-187F-49D3-B3AF-197E0E70D388}"/>
              </a:ext>
            </a:extLst>
          </p:cNvPr>
          <p:cNvCxnSpPr/>
          <p:nvPr userDrawn="1"/>
        </p:nvCxnSpPr>
        <p:spPr>
          <a:xfrm>
            <a:off x="4331475" y="873000"/>
            <a:ext cx="0" cy="511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053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C857B5C4-680C-4A92-8F4B-30E45D497DD7}"/>
              </a:ext>
            </a:extLst>
          </p:cNvPr>
          <p:cNvSpPr/>
          <p:nvPr userDrawn="1"/>
        </p:nvSpPr>
        <p:spPr>
          <a:xfrm>
            <a:off x="0" y="0"/>
            <a:ext cx="12192000" cy="6858000"/>
          </a:xfrm>
          <a:prstGeom prst="rect">
            <a:avLst/>
          </a:prstGeom>
          <a:solidFill>
            <a:srgbClr val="435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sp>
        <p:nvSpPr>
          <p:cNvPr id="14" name="Textplatzhalter 13">
            <a:extLst>
              <a:ext uri="{FF2B5EF4-FFF2-40B4-BE49-F238E27FC236}">
                <a16:creationId xmlns:a16="http://schemas.microsoft.com/office/drawing/2014/main" id="{3E1534BB-4AE2-470E-AEF3-F7A58F716A52}"/>
              </a:ext>
            </a:extLst>
          </p:cNvPr>
          <p:cNvSpPr>
            <a:spLocks noGrp="1"/>
          </p:cNvSpPr>
          <p:nvPr>
            <p:ph type="body" sz="quarter" idx="10"/>
          </p:nvPr>
        </p:nvSpPr>
        <p:spPr>
          <a:xfrm>
            <a:off x="900000" y="3420000"/>
            <a:ext cx="5724525" cy="3060700"/>
          </a:xfrm>
        </p:spPr>
        <p:txBody>
          <a:bodyPr>
            <a:noAutofit/>
          </a:bodyPr>
          <a:lstStyle>
            <a:lvl1pPr>
              <a:lnSpc>
                <a:spcPct val="120000"/>
              </a:lnSpc>
              <a:defRPr sz="4400" cap="none" baseline="0">
                <a:solidFill>
                  <a:schemeClr val="bg1"/>
                </a:solidFill>
                <a:latin typeface="Arial Nova Light" panose="020B0304020202020204" pitchFamily="34" charset="0"/>
              </a:defRPr>
            </a:lvl1pPr>
          </a:lstStyle>
          <a:p>
            <a:pPr lvl="0"/>
            <a:r>
              <a:rPr lang="de-DE" dirty="0"/>
              <a:t>Mastertextformat bearbeiten</a:t>
            </a:r>
          </a:p>
        </p:txBody>
      </p:sp>
      <p:pic>
        <p:nvPicPr>
          <p:cNvPr id="4" name="Grafik 3">
            <a:extLst>
              <a:ext uri="{FF2B5EF4-FFF2-40B4-BE49-F238E27FC236}">
                <a16:creationId xmlns:a16="http://schemas.microsoft.com/office/drawing/2014/main" id="{2FD8E920-0F76-435C-B758-32B83BD421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7820"/>
            <a:ext cx="1099007" cy="314753"/>
          </a:xfrm>
          <a:prstGeom prst="rect">
            <a:avLst/>
          </a:prstGeom>
        </p:spPr>
      </p:pic>
    </p:spTree>
    <p:extLst>
      <p:ext uri="{BB962C8B-B14F-4D97-AF65-F5344CB8AC3E}">
        <p14:creationId xmlns:p14="http://schemas.microsoft.com/office/powerpoint/2010/main" val="3278773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50BAABE-F6BC-478E-8E30-09AFA994A9BC}"/>
              </a:ext>
            </a:extLst>
          </p:cNvPr>
          <p:cNvSpPr/>
          <p:nvPr userDrawn="1"/>
        </p:nvSpPr>
        <p:spPr>
          <a:xfrm>
            <a:off x="0" y="0"/>
            <a:ext cx="12192000" cy="6858000"/>
          </a:xfrm>
          <a:prstGeom prst="rect">
            <a:avLst/>
          </a:prstGeom>
          <a:solidFill>
            <a:srgbClr val="C78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pic>
        <p:nvPicPr>
          <p:cNvPr id="4" name="Grafik 3">
            <a:extLst>
              <a:ext uri="{FF2B5EF4-FFF2-40B4-BE49-F238E27FC236}">
                <a16:creationId xmlns:a16="http://schemas.microsoft.com/office/drawing/2014/main" id="{92E0E569-71AC-416E-A634-FC288485F3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7820"/>
            <a:ext cx="1099007" cy="314753"/>
          </a:xfrm>
          <a:prstGeom prst="rect">
            <a:avLst/>
          </a:prstGeom>
        </p:spPr>
      </p:pic>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a:noAutofit/>
          </a:bodyPr>
          <a:lstStyle>
            <a:lvl1pPr>
              <a:lnSpc>
                <a:spcPct val="120000"/>
              </a:lnSpc>
              <a:defRPr lang="de-DE" sz="4400" b="0" kern="1200" cap="none" baseline="0" dirty="0">
                <a:solidFill>
                  <a:schemeClr val="bg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20000"/>
              </a:lnSpc>
              <a:spcBef>
                <a:spcPts val="0"/>
              </a:spcBef>
              <a:buFont typeface="Arial" panose="020B0604020202020204" pitchFamily="34" charset="0"/>
              <a:buNone/>
            </a:pPr>
            <a:r>
              <a:rPr lang="de-DE" dirty="0"/>
              <a:t>Mastertextformat bearbeiten</a:t>
            </a:r>
          </a:p>
        </p:txBody>
      </p:sp>
    </p:spTree>
    <p:extLst>
      <p:ext uri="{BB962C8B-B14F-4D97-AF65-F5344CB8AC3E}">
        <p14:creationId xmlns:p14="http://schemas.microsoft.com/office/powerpoint/2010/main" val="2443493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50BAABE-F6BC-478E-8E30-09AFA994A9BC}"/>
              </a:ext>
            </a:extLst>
          </p:cNvPr>
          <p:cNvSpPr/>
          <p:nvPr userDrawn="1"/>
        </p:nvSpPr>
        <p:spPr>
          <a:xfrm>
            <a:off x="0" y="0"/>
            <a:ext cx="12192000" cy="6858000"/>
          </a:xfrm>
          <a:prstGeom prst="rect">
            <a:avLst/>
          </a:prstGeom>
          <a:solidFill>
            <a:srgbClr val="697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pic>
        <p:nvPicPr>
          <p:cNvPr id="4" name="Grafik 3">
            <a:extLst>
              <a:ext uri="{FF2B5EF4-FFF2-40B4-BE49-F238E27FC236}">
                <a16:creationId xmlns:a16="http://schemas.microsoft.com/office/drawing/2014/main" id="{92E0E569-71AC-416E-A634-FC288485F3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7820"/>
            <a:ext cx="1099007" cy="314753"/>
          </a:xfrm>
          <a:prstGeom prst="rect">
            <a:avLst/>
          </a:prstGeom>
        </p:spPr>
      </p:pic>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a:noAutofit/>
          </a:bodyPr>
          <a:lstStyle>
            <a:lvl1pPr>
              <a:lnSpc>
                <a:spcPct val="120000"/>
              </a:lnSpc>
              <a:defRPr lang="de-DE" sz="4400" b="0" kern="1200" cap="none" baseline="0" dirty="0">
                <a:solidFill>
                  <a:schemeClr val="bg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20000"/>
              </a:lnSpc>
              <a:spcBef>
                <a:spcPts val="0"/>
              </a:spcBef>
              <a:buFont typeface="Arial" panose="020B0604020202020204" pitchFamily="34" charset="0"/>
              <a:buNone/>
            </a:pPr>
            <a:r>
              <a:rPr lang="de-DE" dirty="0"/>
              <a:t>Mastertextformat bearbeiten</a:t>
            </a:r>
          </a:p>
        </p:txBody>
      </p:sp>
    </p:spTree>
    <p:extLst>
      <p:ext uri="{BB962C8B-B14F-4D97-AF65-F5344CB8AC3E}">
        <p14:creationId xmlns:p14="http://schemas.microsoft.com/office/powerpoint/2010/main" val="741437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50BAABE-F6BC-478E-8E30-09AFA994A9BC}"/>
              </a:ext>
            </a:extLst>
          </p:cNvPr>
          <p:cNvSpPr/>
          <p:nvPr userDrawn="1"/>
        </p:nvSpPr>
        <p:spPr>
          <a:xfrm>
            <a:off x="0" y="0"/>
            <a:ext cx="12192000" cy="6858000"/>
          </a:xfrm>
          <a:prstGeom prst="rect">
            <a:avLst/>
          </a:prstGeom>
          <a:solidFill>
            <a:srgbClr val="816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pic>
        <p:nvPicPr>
          <p:cNvPr id="4" name="Grafik 3">
            <a:extLst>
              <a:ext uri="{FF2B5EF4-FFF2-40B4-BE49-F238E27FC236}">
                <a16:creationId xmlns:a16="http://schemas.microsoft.com/office/drawing/2014/main" id="{92E0E569-71AC-416E-A634-FC288485F3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7820"/>
            <a:ext cx="1099007" cy="314753"/>
          </a:xfrm>
          <a:prstGeom prst="rect">
            <a:avLst/>
          </a:prstGeom>
        </p:spPr>
      </p:pic>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a:noAutofit/>
          </a:bodyPr>
          <a:lstStyle>
            <a:lvl1pPr>
              <a:lnSpc>
                <a:spcPct val="120000"/>
              </a:lnSpc>
              <a:defRPr lang="de-DE" sz="4400" b="0" kern="1200" cap="none" baseline="0" dirty="0">
                <a:solidFill>
                  <a:schemeClr val="bg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20000"/>
              </a:lnSpc>
              <a:spcBef>
                <a:spcPts val="0"/>
              </a:spcBef>
              <a:buFont typeface="Arial" panose="020B0604020202020204" pitchFamily="34" charset="0"/>
              <a:buNone/>
            </a:pPr>
            <a:r>
              <a:rPr lang="de-DE" dirty="0"/>
              <a:t>Mastertextformat bearbeiten</a:t>
            </a:r>
          </a:p>
        </p:txBody>
      </p:sp>
    </p:spTree>
    <p:extLst>
      <p:ext uri="{BB962C8B-B14F-4D97-AF65-F5344CB8AC3E}">
        <p14:creationId xmlns:p14="http://schemas.microsoft.com/office/powerpoint/2010/main" val="2211760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78D72C6-4979-45C8-BA29-050E1CFAF584}"/>
              </a:ext>
            </a:extLst>
          </p:cNvPr>
          <p:cNvSpPr/>
          <p:nvPr userDrawn="1"/>
        </p:nvSpPr>
        <p:spPr>
          <a:xfrm>
            <a:off x="0" y="0"/>
            <a:ext cx="12192000" cy="6858000"/>
          </a:xfrm>
          <a:prstGeom prst="rect">
            <a:avLst/>
          </a:prstGeom>
          <a:solidFill>
            <a:srgbClr val="282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Nova Light" panose="020B0304020202020204" pitchFamily="34" charset="0"/>
            </a:endParaRPr>
          </a:p>
        </p:txBody>
      </p:sp>
      <p:pic>
        <p:nvPicPr>
          <p:cNvPr id="4" name="Grafik 3">
            <a:extLst>
              <a:ext uri="{FF2B5EF4-FFF2-40B4-BE49-F238E27FC236}">
                <a16:creationId xmlns:a16="http://schemas.microsoft.com/office/drawing/2014/main" id="{92E0E569-71AC-416E-A634-FC288485F3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7820"/>
            <a:ext cx="1099007" cy="314753"/>
          </a:xfrm>
          <a:prstGeom prst="rect">
            <a:avLst/>
          </a:prstGeom>
        </p:spPr>
      </p:pic>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a:noAutofit/>
          </a:bodyPr>
          <a:lstStyle>
            <a:lvl1pPr>
              <a:lnSpc>
                <a:spcPct val="120000"/>
              </a:lnSpc>
              <a:defRPr lang="de-DE" sz="4400" b="0" kern="1200" cap="none" baseline="0" dirty="0">
                <a:solidFill>
                  <a:schemeClr val="bg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20000"/>
              </a:lnSpc>
              <a:spcBef>
                <a:spcPts val="0"/>
              </a:spcBef>
              <a:buFont typeface="Arial" panose="020B0604020202020204" pitchFamily="34" charset="0"/>
              <a:buNone/>
            </a:pPr>
            <a:r>
              <a:rPr lang="de-DE" dirty="0"/>
              <a:t>Mastertextformat bearbeiten</a:t>
            </a:r>
          </a:p>
        </p:txBody>
      </p:sp>
    </p:spTree>
    <p:extLst>
      <p:ext uri="{BB962C8B-B14F-4D97-AF65-F5344CB8AC3E}">
        <p14:creationId xmlns:p14="http://schemas.microsoft.com/office/powerpoint/2010/main" val="26082713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Benutzerdefiniertes Layout">
    <p:bg>
      <p:bgPr>
        <a:solidFill>
          <a:srgbClr val="B0AA9C">
            <a:alpha val="25098"/>
          </a:srgbClr>
        </a:solidFill>
        <a:effectLst/>
      </p:bgPr>
    </p:bg>
    <p:spTree>
      <p:nvGrpSpPr>
        <p:cNvPr id="1" name=""/>
        <p:cNvGrpSpPr/>
        <p:nvPr/>
      </p:nvGrpSpPr>
      <p:grpSpPr>
        <a:xfrm>
          <a:off x="0" y="0"/>
          <a:ext cx="0" cy="0"/>
          <a:chOff x="0" y="0"/>
          <a:chExt cx="0" cy="0"/>
        </a:xfrm>
      </p:grpSpPr>
      <p:sp>
        <p:nvSpPr>
          <p:cNvPr id="5" name="Textplatzhalter 13">
            <a:extLst>
              <a:ext uri="{FF2B5EF4-FFF2-40B4-BE49-F238E27FC236}">
                <a16:creationId xmlns:a16="http://schemas.microsoft.com/office/drawing/2014/main" id="{A2CC6050-FF33-429B-B8EC-B880FBF70BA5}"/>
              </a:ext>
            </a:extLst>
          </p:cNvPr>
          <p:cNvSpPr>
            <a:spLocks noGrp="1"/>
          </p:cNvSpPr>
          <p:nvPr>
            <p:ph type="body" sz="quarter" idx="10"/>
          </p:nvPr>
        </p:nvSpPr>
        <p:spPr>
          <a:xfrm>
            <a:off x="900000" y="3420000"/>
            <a:ext cx="5724525" cy="3060700"/>
          </a:xfrm>
        </p:spPr>
        <p:txBody>
          <a:bodyPr>
            <a:noAutofit/>
          </a:bodyPr>
          <a:lstStyle>
            <a:lvl1pPr>
              <a:lnSpc>
                <a:spcPct val="120000"/>
              </a:lnSpc>
              <a:defRPr lang="de-DE" sz="4400" b="0" kern="1200" cap="none" baseline="0" dirty="0">
                <a:solidFill>
                  <a:schemeClr val="tx1"/>
                </a:solidFill>
                <a:latin typeface="Arial Nova Light" panose="020B0304020202020204" pitchFamily="34" charset="0"/>
                <a:ea typeface="+mn-ea"/>
                <a:cs typeface="Arial" panose="020B0604020202020204" pitchFamily="34" charset="0"/>
              </a:defRPr>
            </a:lvl1pPr>
          </a:lstStyle>
          <a:p>
            <a:pPr marL="0" lvl="0" indent="0" algn="l" defTabSz="914400" rtl="0" eaLnBrk="1" latinLnBrk="0" hangingPunct="1">
              <a:lnSpc>
                <a:spcPct val="120000"/>
              </a:lnSpc>
              <a:spcBef>
                <a:spcPts val="0"/>
              </a:spcBef>
              <a:buFont typeface="Arial" panose="020B0604020202020204" pitchFamily="34" charset="0"/>
              <a:buNone/>
            </a:pPr>
            <a:r>
              <a:rPr lang="de-DE" dirty="0"/>
              <a:t>Mastertextformat bearbeiten</a:t>
            </a:r>
          </a:p>
        </p:txBody>
      </p:sp>
      <p:pic>
        <p:nvPicPr>
          <p:cNvPr id="6" name="Grafik 5">
            <a:extLst>
              <a:ext uri="{FF2B5EF4-FFF2-40B4-BE49-F238E27FC236}">
                <a16:creationId xmlns:a16="http://schemas.microsoft.com/office/drawing/2014/main" id="{57C6C5C7-A209-4FB4-958D-802EDFC241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1518" y="283277"/>
            <a:ext cx="1099007" cy="323840"/>
          </a:xfrm>
          <a:prstGeom prst="rect">
            <a:avLst/>
          </a:prstGeom>
        </p:spPr>
      </p:pic>
    </p:spTree>
    <p:extLst>
      <p:ext uri="{BB962C8B-B14F-4D97-AF65-F5344CB8AC3E}">
        <p14:creationId xmlns:p14="http://schemas.microsoft.com/office/powerpoint/2010/main" val="34719986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9_Title_ 6 Pictures">
    <p:spTree>
      <p:nvGrpSpPr>
        <p:cNvPr id="1" name=""/>
        <p:cNvGrpSpPr/>
        <p:nvPr/>
      </p:nvGrpSpPr>
      <p:grpSpPr>
        <a:xfrm>
          <a:off x="0" y="0"/>
          <a:ext cx="0" cy="0"/>
          <a:chOff x="0" y="0"/>
          <a:chExt cx="0" cy="0"/>
        </a:xfrm>
      </p:grpSpPr>
      <p:sp>
        <p:nvSpPr>
          <p:cNvPr id="17" name="Bildplatzhalter 12">
            <a:extLst>
              <a:ext uri="{FF2B5EF4-FFF2-40B4-BE49-F238E27FC236}">
                <a16:creationId xmlns:a16="http://schemas.microsoft.com/office/drawing/2014/main" id="{CA24FB46-BFD5-4B6A-A3B4-CEF7FB3A4EA9}"/>
              </a:ext>
            </a:extLst>
          </p:cNvPr>
          <p:cNvSpPr>
            <a:spLocks noGrp="1"/>
          </p:cNvSpPr>
          <p:nvPr>
            <p:ph type="pic" sz="quarter" idx="10"/>
          </p:nvPr>
        </p:nvSpPr>
        <p:spPr>
          <a:xfrm>
            <a:off x="370800" y="2245088"/>
            <a:ext cx="1620000" cy="1800000"/>
          </a:xfrm>
        </p:spPr>
        <p:txBody>
          <a:bodyPr>
            <a:normAutofit/>
          </a:bodyPr>
          <a:lstStyle>
            <a:lvl1pPr marL="0" indent="0" algn="ctr">
              <a:buNone/>
              <a:defRPr sz="1600"/>
            </a:lvl1pPr>
          </a:lstStyle>
          <a:p>
            <a:r>
              <a:rPr lang="de-DE" dirty="0"/>
              <a:t>Bild</a:t>
            </a:r>
          </a:p>
          <a:p>
            <a:r>
              <a:rPr lang="de-DE" dirty="0"/>
              <a:t>durch Klicken auf Symbol hinzufügen</a:t>
            </a:r>
            <a:endParaRPr lang="de-CH" dirty="0"/>
          </a:p>
        </p:txBody>
      </p:sp>
      <p:sp>
        <p:nvSpPr>
          <p:cNvPr id="18" name="Bildplatzhalter 12">
            <a:extLst>
              <a:ext uri="{FF2B5EF4-FFF2-40B4-BE49-F238E27FC236}">
                <a16:creationId xmlns:a16="http://schemas.microsoft.com/office/drawing/2014/main" id="{78B817D1-8A65-4374-B654-93785A24D525}"/>
              </a:ext>
            </a:extLst>
          </p:cNvPr>
          <p:cNvSpPr>
            <a:spLocks noGrp="1"/>
          </p:cNvSpPr>
          <p:nvPr>
            <p:ph type="pic" sz="quarter" idx="12"/>
          </p:nvPr>
        </p:nvSpPr>
        <p:spPr>
          <a:xfrm>
            <a:off x="2170800" y="2245089"/>
            <a:ext cx="1620000" cy="1800000"/>
          </a:xfrm>
        </p:spPr>
        <p:txBody>
          <a:bodyPr>
            <a:normAutofit/>
          </a:bodyPr>
          <a:lstStyle>
            <a:lvl1pPr marL="0" indent="0" algn="ctr">
              <a:buNone/>
              <a:defRPr sz="1600"/>
            </a:lvl1pPr>
          </a:lstStyle>
          <a:p>
            <a:r>
              <a:rPr lang="de-DE" dirty="0"/>
              <a:t>Bild</a:t>
            </a:r>
          </a:p>
          <a:p>
            <a:r>
              <a:rPr lang="de-DE" dirty="0"/>
              <a:t>durch Klicken auf Symbol hinzufügen</a:t>
            </a:r>
            <a:endParaRPr lang="de-CH" dirty="0"/>
          </a:p>
        </p:txBody>
      </p:sp>
      <p:sp>
        <p:nvSpPr>
          <p:cNvPr id="19" name="Textplatzhalter 15">
            <a:extLst>
              <a:ext uri="{FF2B5EF4-FFF2-40B4-BE49-F238E27FC236}">
                <a16:creationId xmlns:a16="http://schemas.microsoft.com/office/drawing/2014/main" id="{2A6BB97D-5F38-4A70-BA32-40A9910691F7}"/>
              </a:ext>
            </a:extLst>
          </p:cNvPr>
          <p:cNvSpPr>
            <a:spLocks noGrp="1"/>
          </p:cNvSpPr>
          <p:nvPr>
            <p:ph type="body" sz="quarter" idx="16"/>
          </p:nvPr>
        </p:nvSpPr>
        <p:spPr>
          <a:xfrm>
            <a:off x="370800" y="1270800"/>
            <a:ext cx="10002776" cy="276999"/>
          </a:xfrm>
        </p:spPr>
        <p:txBody>
          <a:bodyPr wrap="square">
            <a:spAutoFit/>
          </a:bodyPr>
          <a:lstStyle>
            <a:lvl1pPr>
              <a:defRPr lang="de-DE" sz="180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endParaRPr lang="de-DE" dirty="0"/>
          </a:p>
        </p:txBody>
      </p:sp>
      <p:sp>
        <p:nvSpPr>
          <p:cNvPr id="26" name="Textplatzhalter 15">
            <a:extLst>
              <a:ext uri="{FF2B5EF4-FFF2-40B4-BE49-F238E27FC236}">
                <a16:creationId xmlns:a16="http://schemas.microsoft.com/office/drawing/2014/main" id="{E1207288-2995-4110-A36B-4285BA5E7219}"/>
              </a:ext>
            </a:extLst>
          </p:cNvPr>
          <p:cNvSpPr>
            <a:spLocks noGrp="1"/>
          </p:cNvSpPr>
          <p:nvPr>
            <p:ph type="body" sz="quarter" idx="17"/>
          </p:nvPr>
        </p:nvSpPr>
        <p:spPr>
          <a:xfrm>
            <a:off x="370800" y="1620000"/>
            <a:ext cx="10002776" cy="215444"/>
          </a:xfrm>
        </p:spPr>
        <p:txBody>
          <a:bodyPr wrap="square">
            <a:spAutoFit/>
          </a:bodyPr>
          <a:lstStyle>
            <a:lvl1pPr>
              <a:defRPr lang="de-DE" sz="1400" kern="1200" cap="none" baseline="0" dirty="0">
                <a:solidFill>
                  <a:schemeClr val="tx1"/>
                </a:solidFill>
                <a:latin typeface="Arial Nova Light" panose="020B0304020202020204" pitchFamily="34" charset="0"/>
                <a:ea typeface="+mn-ea"/>
                <a:cs typeface="Arial" panose="020B0604020202020204" pitchFamily="34" charset="0"/>
              </a:defRPr>
            </a:lvl1pPr>
          </a:lstStyle>
          <a:p>
            <a:pPr lvl="0"/>
            <a:endParaRPr lang="de-DE" dirty="0"/>
          </a:p>
        </p:txBody>
      </p:sp>
      <p:sp>
        <p:nvSpPr>
          <p:cNvPr id="27" name="Bildplatzhalter 2">
            <a:extLst>
              <a:ext uri="{FF2B5EF4-FFF2-40B4-BE49-F238E27FC236}">
                <a16:creationId xmlns:a16="http://schemas.microsoft.com/office/drawing/2014/main" id="{D1612650-71B6-44EA-99E8-77A8E6A99F9A}"/>
              </a:ext>
            </a:extLst>
          </p:cNvPr>
          <p:cNvSpPr>
            <a:spLocks noGrp="1"/>
          </p:cNvSpPr>
          <p:nvPr>
            <p:ph type="pic" sz="quarter" idx="18"/>
          </p:nvPr>
        </p:nvSpPr>
        <p:spPr>
          <a:xfrm>
            <a:off x="3970800" y="2245089"/>
            <a:ext cx="1620000" cy="1800000"/>
          </a:xfrm>
        </p:spPr>
        <p:txBody>
          <a:bodyPr>
            <a:normAutofit/>
          </a:bodyPr>
          <a:lstStyle>
            <a:lvl1pPr algn="ctr">
              <a:defRPr sz="1600"/>
            </a:lvl1pPr>
          </a:lstStyle>
          <a:p>
            <a:r>
              <a:rPr lang="de-DE" dirty="0"/>
              <a:t>Bild</a:t>
            </a:r>
          </a:p>
          <a:p>
            <a:r>
              <a:rPr lang="de-DE" dirty="0"/>
              <a:t>durch Klicken auf Symbol hinzufügen</a:t>
            </a:r>
            <a:endParaRPr lang="de-CH" dirty="0"/>
          </a:p>
        </p:txBody>
      </p:sp>
      <p:sp>
        <p:nvSpPr>
          <p:cNvPr id="28" name="Bildplatzhalter 12">
            <a:extLst>
              <a:ext uri="{FF2B5EF4-FFF2-40B4-BE49-F238E27FC236}">
                <a16:creationId xmlns:a16="http://schemas.microsoft.com/office/drawing/2014/main" id="{E266E6D1-3CEE-4568-983A-23559DF9D1EF}"/>
              </a:ext>
            </a:extLst>
          </p:cNvPr>
          <p:cNvSpPr>
            <a:spLocks noGrp="1"/>
          </p:cNvSpPr>
          <p:nvPr>
            <p:ph type="pic" sz="quarter" idx="19"/>
          </p:nvPr>
        </p:nvSpPr>
        <p:spPr>
          <a:xfrm>
            <a:off x="5770800" y="2245088"/>
            <a:ext cx="1620000" cy="1800000"/>
          </a:xfrm>
        </p:spPr>
        <p:txBody>
          <a:bodyPr>
            <a:normAutofit/>
          </a:bodyPr>
          <a:lstStyle>
            <a:lvl1pPr marL="0" indent="0" algn="ctr">
              <a:buNone/>
              <a:defRPr sz="1600"/>
            </a:lvl1pPr>
          </a:lstStyle>
          <a:p>
            <a:r>
              <a:rPr lang="de-DE" dirty="0"/>
              <a:t>Bild</a:t>
            </a:r>
          </a:p>
          <a:p>
            <a:r>
              <a:rPr lang="de-DE" dirty="0"/>
              <a:t>durch Klicken auf Symbol hinzufügen</a:t>
            </a:r>
            <a:endParaRPr lang="de-CH" dirty="0"/>
          </a:p>
        </p:txBody>
      </p:sp>
      <p:sp>
        <p:nvSpPr>
          <p:cNvPr id="29" name="Bildplatzhalter 12">
            <a:extLst>
              <a:ext uri="{FF2B5EF4-FFF2-40B4-BE49-F238E27FC236}">
                <a16:creationId xmlns:a16="http://schemas.microsoft.com/office/drawing/2014/main" id="{0A021E17-A8A1-4128-963A-E52A1B79541D}"/>
              </a:ext>
            </a:extLst>
          </p:cNvPr>
          <p:cNvSpPr>
            <a:spLocks noGrp="1"/>
          </p:cNvSpPr>
          <p:nvPr>
            <p:ph type="pic" sz="quarter" idx="20"/>
          </p:nvPr>
        </p:nvSpPr>
        <p:spPr>
          <a:xfrm>
            <a:off x="7570800" y="2240998"/>
            <a:ext cx="1620000" cy="1800000"/>
          </a:xfrm>
        </p:spPr>
        <p:txBody>
          <a:bodyPr>
            <a:normAutofit/>
          </a:bodyPr>
          <a:lstStyle>
            <a:lvl1pPr marL="0" indent="0" algn="ctr">
              <a:buNone/>
              <a:defRPr sz="1600"/>
            </a:lvl1pPr>
          </a:lstStyle>
          <a:p>
            <a:r>
              <a:rPr lang="de-DE" dirty="0"/>
              <a:t>Bild</a:t>
            </a:r>
          </a:p>
          <a:p>
            <a:r>
              <a:rPr lang="de-DE" dirty="0"/>
              <a:t>durch Klicken auf Symbol hinzufügen</a:t>
            </a:r>
            <a:endParaRPr lang="de-CH" dirty="0"/>
          </a:p>
        </p:txBody>
      </p:sp>
      <p:sp>
        <p:nvSpPr>
          <p:cNvPr id="30" name="Bildplatzhalter 12">
            <a:extLst>
              <a:ext uri="{FF2B5EF4-FFF2-40B4-BE49-F238E27FC236}">
                <a16:creationId xmlns:a16="http://schemas.microsoft.com/office/drawing/2014/main" id="{8D8F10A9-5E10-499C-8F09-39626151982F}"/>
              </a:ext>
            </a:extLst>
          </p:cNvPr>
          <p:cNvSpPr>
            <a:spLocks noGrp="1"/>
          </p:cNvSpPr>
          <p:nvPr>
            <p:ph type="pic" sz="quarter" idx="21"/>
          </p:nvPr>
        </p:nvSpPr>
        <p:spPr>
          <a:xfrm>
            <a:off x="371475" y="4257128"/>
            <a:ext cx="1619326" cy="1800000"/>
          </a:xfrm>
        </p:spPr>
        <p:txBody>
          <a:bodyPr>
            <a:normAutofit/>
          </a:bodyPr>
          <a:lstStyle>
            <a:lvl1pPr marL="0" indent="0" algn="ctr">
              <a:buNone/>
              <a:defRPr sz="1600"/>
            </a:lvl1pPr>
          </a:lstStyle>
          <a:p>
            <a:r>
              <a:rPr lang="de-DE" dirty="0"/>
              <a:t>Bild</a:t>
            </a:r>
          </a:p>
          <a:p>
            <a:r>
              <a:rPr lang="de-DE" dirty="0"/>
              <a:t>durch Klicken auf Symbol hinzufügen</a:t>
            </a:r>
            <a:endParaRPr lang="de-CH" dirty="0"/>
          </a:p>
        </p:txBody>
      </p:sp>
      <p:sp>
        <p:nvSpPr>
          <p:cNvPr id="31" name="Textplatzhalter 2">
            <a:extLst>
              <a:ext uri="{FF2B5EF4-FFF2-40B4-BE49-F238E27FC236}">
                <a16:creationId xmlns:a16="http://schemas.microsoft.com/office/drawing/2014/main" id="{346A6BCC-F684-46E0-9E2B-E40159C25675}"/>
              </a:ext>
            </a:extLst>
          </p:cNvPr>
          <p:cNvSpPr>
            <a:spLocks noGrp="1"/>
          </p:cNvSpPr>
          <p:nvPr>
            <p:ph type="body" sz="quarter" idx="22"/>
          </p:nvPr>
        </p:nvSpPr>
        <p:spPr>
          <a:xfrm>
            <a:off x="370800" y="1993876"/>
            <a:ext cx="1620000" cy="200055"/>
          </a:xfrm>
        </p:spPr>
        <p:txBody>
          <a:bodyPr>
            <a:noAutofit/>
          </a:bodyPr>
          <a:lstStyle>
            <a:lvl1pPr>
              <a:defRPr sz="1300" b="1"/>
            </a:lvl1pPr>
          </a:lstStyle>
          <a:p>
            <a:pPr lvl="0"/>
            <a:endParaRPr lang="de-DE" dirty="0"/>
          </a:p>
        </p:txBody>
      </p:sp>
      <p:sp>
        <p:nvSpPr>
          <p:cNvPr id="32" name="Textplatzhalter 2">
            <a:extLst>
              <a:ext uri="{FF2B5EF4-FFF2-40B4-BE49-F238E27FC236}">
                <a16:creationId xmlns:a16="http://schemas.microsoft.com/office/drawing/2014/main" id="{2A3B6F51-7E4F-4799-9342-A37490717C90}"/>
              </a:ext>
            </a:extLst>
          </p:cNvPr>
          <p:cNvSpPr>
            <a:spLocks noGrp="1"/>
          </p:cNvSpPr>
          <p:nvPr>
            <p:ph type="body" sz="quarter" idx="23"/>
          </p:nvPr>
        </p:nvSpPr>
        <p:spPr>
          <a:xfrm>
            <a:off x="2170800" y="1993876"/>
            <a:ext cx="1620000" cy="200055"/>
          </a:xfrm>
        </p:spPr>
        <p:txBody>
          <a:bodyPr>
            <a:noAutofit/>
          </a:bodyPr>
          <a:lstStyle>
            <a:lvl1pPr>
              <a:defRPr sz="1300" b="1"/>
            </a:lvl1pPr>
          </a:lstStyle>
          <a:p>
            <a:pPr lvl="0"/>
            <a:endParaRPr lang="de-DE" dirty="0"/>
          </a:p>
        </p:txBody>
      </p:sp>
      <p:sp>
        <p:nvSpPr>
          <p:cNvPr id="33" name="Textplatzhalter 2">
            <a:extLst>
              <a:ext uri="{FF2B5EF4-FFF2-40B4-BE49-F238E27FC236}">
                <a16:creationId xmlns:a16="http://schemas.microsoft.com/office/drawing/2014/main" id="{F15A785A-76DA-433E-8E11-BD9F10B48C4C}"/>
              </a:ext>
            </a:extLst>
          </p:cNvPr>
          <p:cNvSpPr>
            <a:spLocks noGrp="1"/>
          </p:cNvSpPr>
          <p:nvPr>
            <p:ph type="body" sz="quarter" idx="24"/>
          </p:nvPr>
        </p:nvSpPr>
        <p:spPr>
          <a:xfrm>
            <a:off x="3970800" y="1993876"/>
            <a:ext cx="1620000" cy="200055"/>
          </a:xfrm>
        </p:spPr>
        <p:txBody>
          <a:bodyPr>
            <a:noAutofit/>
          </a:bodyPr>
          <a:lstStyle>
            <a:lvl1pPr>
              <a:defRPr sz="1300" b="1"/>
            </a:lvl1pPr>
          </a:lstStyle>
          <a:p>
            <a:pPr lvl="0"/>
            <a:endParaRPr lang="de-DE" dirty="0"/>
          </a:p>
        </p:txBody>
      </p:sp>
      <p:sp>
        <p:nvSpPr>
          <p:cNvPr id="34" name="Textplatzhalter 2">
            <a:extLst>
              <a:ext uri="{FF2B5EF4-FFF2-40B4-BE49-F238E27FC236}">
                <a16:creationId xmlns:a16="http://schemas.microsoft.com/office/drawing/2014/main" id="{83D91D5F-3B46-4541-A480-44462B0C55DC}"/>
              </a:ext>
            </a:extLst>
          </p:cNvPr>
          <p:cNvSpPr>
            <a:spLocks noGrp="1"/>
          </p:cNvSpPr>
          <p:nvPr>
            <p:ph type="body" sz="quarter" idx="25"/>
          </p:nvPr>
        </p:nvSpPr>
        <p:spPr>
          <a:xfrm>
            <a:off x="5770800" y="1993875"/>
            <a:ext cx="1620000" cy="200055"/>
          </a:xfrm>
        </p:spPr>
        <p:txBody>
          <a:bodyPr>
            <a:noAutofit/>
          </a:bodyPr>
          <a:lstStyle>
            <a:lvl1pPr>
              <a:defRPr sz="1300" b="1"/>
            </a:lvl1pPr>
          </a:lstStyle>
          <a:p>
            <a:pPr lvl="0"/>
            <a:endParaRPr lang="de-DE" dirty="0"/>
          </a:p>
        </p:txBody>
      </p:sp>
      <p:sp>
        <p:nvSpPr>
          <p:cNvPr id="35" name="Textplatzhalter 2">
            <a:extLst>
              <a:ext uri="{FF2B5EF4-FFF2-40B4-BE49-F238E27FC236}">
                <a16:creationId xmlns:a16="http://schemas.microsoft.com/office/drawing/2014/main" id="{CE692B89-9871-40AB-96BB-512F556F14B8}"/>
              </a:ext>
            </a:extLst>
          </p:cNvPr>
          <p:cNvSpPr>
            <a:spLocks noGrp="1"/>
          </p:cNvSpPr>
          <p:nvPr>
            <p:ph type="body" sz="quarter" idx="26"/>
          </p:nvPr>
        </p:nvSpPr>
        <p:spPr>
          <a:xfrm>
            <a:off x="7570800" y="1993875"/>
            <a:ext cx="1620000" cy="200055"/>
          </a:xfrm>
        </p:spPr>
        <p:txBody>
          <a:bodyPr>
            <a:noAutofit/>
          </a:bodyPr>
          <a:lstStyle>
            <a:lvl1pPr>
              <a:defRPr sz="1300" b="1"/>
            </a:lvl1pPr>
          </a:lstStyle>
          <a:p>
            <a:pPr lvl="0"/>
            <a:endParaRPr lang="de-DE" dirty="0"/>
          </a:p>
        </p:txBody>
      </p:sp>
      <p:sp>
        <p:nvSpPr>
          <p:cNvPr id="36" name="Textplatzhalter 2">
            <a:extLst>
              <a:ext uri="{FF2B5EF4-FFF2-40B4-BE49-F238E27FC236}">
                <a16:creationId xmlns:a16="http://schemas.microsoft.com/office/drawing/2014/main" id="{5EC27A69-EE47-4308-8127-5027ED3CB665}"/>
              </a:ext>
            </a:extLst>
          </p:cNvPr>
          <p:cNvSpPr>
            <a:spLocks noGrp="1"/>
          </p:cNvSpPr>
          <p:nvPr>
            <p:ph type="body" sz="quarter" idx="27"/>
          </p:nvPr>
        </p:nvSpPr>
        <p:spPr>
          <a:xfrm>
            <a:off x="2170800" y="4257128"/>
            <a:ext cx="1620000" cy="200055"/>
          </a:xfrm>
        </p:spPr>
        <p:txBody>
          <a:bodyPr>
            <a:noAutofit/>
          </a:bodyPr>
          <a:lstStyle>
            <a:lvl1pPr>
              <a:defRPr sz="1300" b="1"/>
            </a:lvl1pPr>
          </a:lstStyle>
          <a:p>
            <a:pPr lvl="0"/>
            <a:endParaRPr lang="de-DE" dirty="0"/>
          </a:p>
        </p:txBody>
      </p:sp>
      <p:pic>
        <p:nvPicPr>
          <p:cNvPr id="37" name="Grafik 36">
            <a:extLst>
              <a:ext uri="{FF2B5EF4-FFF2-40B4-BE49-F238E27FC236}">
                <a16:creationId xmlns:a16="http://schemas.microsoft.com/office/drawing/2014/main" id="{031E7BE4-0E82-42CE-88E5-3E25EE8E05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525" y="1188000"/>
            <a:ext cx="1098000" cy="323544"/>
          </a:xfrm>
          <a:prstGeom prst="rect">
            <a:avLst/>
          </a:prstGeom>
        </p:spPr>
      </p:pic>
    </p:spTree>
    <p:extLst>
      <p:ext uri="{BB962C8B-B14F-4D97-AF65-F5344CB8AC3E}">
        <p14:creationId xmlns:p14="http://schemas.microsoft.com/office/powerpoint/2010/main" val="2708378749"/>
      </p:ext>
    </p:extLst>
  </p:cSld>
  <p:clrMapOvr>
    <a:masterClrMapping/>
  </p:clrMapOvr>
  <p:extLst>
    <p:ext uri="{DCECCB84-F9BA-43D5-87BE-67443E8EF086}">
      <p15:sldGuideLst xmlns:p15="http://schemas.microsoft.com/office/powerpoint/2012/main">
        <p15:guide id="1" pos="746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lide title, picture">
    <p:spTree>
      <p:nvGrpSpPr>
        <p:cNvPr id="1" name=""/>
        <p:cNvGrpSpPr/>
        <p:nvPr/>
      </p:nvGrpSpPr>
      <p:grpSpPr>
        <a:xfrm>
          <a:off x="0" y="0"/>
          <a:ext cx="0" cy="0"/>
          <a:chOff x="0" y="0"/>
          <a:chExt cx="0" cy="0"/>
        </a:xfrm>
      </p:grpSpPr>
      <p:sp>
        <p:nvSpPr>
          <p:cNvPr id="2" name="Textplatzhalter 15">
            <a:extLst>
              <a:ext uri="{FF2B5EF4-FFF2-40B4-BE49-F238E27FC236}">
                <a16:creationId xmlns:a16="http://schemas.microsoft.com/office/drawing/2014/main" id="{D411F357-6BED-453F-B719-A4A9FFC8CB9A}"/>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r>
              <a:rPr lang="de-DE"/>
              <a:t>Mastertextformat bearbeiten</a:t>
            </a:r>
          </a:p>
        </p:txBody>
      </p:sp>
      <p:sp>
        <p:nvSpPr>
          <p:cNvPr id="3" name="Textplatzhalter 15">
            <a:extLst>
              <a:ext uri="{FF2B5EF4-FFF2-40B4-BE49-F238E27FC236}">
                <a16:creationId xmlns:a16="http://schemas.microsoft.com/office/drawing/2014/main" id="{D5FB572A-EF65-48C8-BF6E-13C9FB5E3A60}"/>
              </a:ext>
            </a:extLst>
          </p:cNvPr>
          <p:cNvSpPr>
            <a:spLocks noGrp="1"/>
          </p:cNvSpPr>
          <p:nvPr>
            <p:ph type="body" sz="quarter" idx="17"/>
          </p:nvPr>
        </p:nvSpPr>
        <p:spPr>
          <a:xfrm>
            <a:off x="371475" y="1620000"/>
            <a:ext cx="10002776" cy="215444"/>
          </a:xfrm>
        </p:spPr>
        <p:txBody>
          <a:bodyPr wrap="square">
            <a:spAutoFit/>
          </a:bodyPr>
          <a:lstStyle>
            <a:lvl1pPr>
              <a:defRPr sz="1400" cap="none" baseline="0">
                <a:solidFill>
                  <a:schemeClr val="tx1"/>
                </a:solidFill>
                <a:latin typeface="Arial Nova Light" panose="020B0304020202020204" pitchFamily="34" charset="0"/>
              </a:defRPr>
            </a:lvl1pPr>
          </a:lstStyle>
          <a:p>
            <a:pPr lvl="0"/>
            <a:r>
              <a:rPr lang="de-DE"/>
              <a:t>Mastertextformat bearbeiten</a:t>
            </a:r>
          </a:p>
        </p:txBody>
      </p:sp>
      <p:pic>
        <p:nvPicPr>
          <p:cNvPr id="5" name="Grafik 4">
            <a:extLst>
              <a:ext uri="{FF2B5EF4-FFF2-40B4-BE49-F238E27FC236}">
                <a16:creationId xmlns:a16="http://schemas.microsoft.com/office/drawing/2014/main" id="{39DA6B47-1BF9-470E-8017-3C42CE9FBA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
        <p:nvSpPr>
          <p:cNvPr id="6" name="Bildplatzhalter 12">
            <a:extLst>
              <a:ext uri="{FF2B5EF4-FFF2-40B4-BE49-F238E27FC236}">
                <a16:creationId xmlns:a16="http://schemas.microsoft.com/office/drawing/2014/main" id="{B9DBF757-80D0-45FE-83C2-7334BE070D79}"/>
              </a:ext>
            </a:extLst>
          </p:cNvPr>
          <p:cNvSpPr>
            <a:spLocks noGrp="1"/>
          </p:cNvSpPr>
          <p:nvPr>
            <p:ph type="pic" sz="quarter" idx="10"/>
          </p:nvPr>
        </p:nvSpPr>
        <p:spPr>
          <a:xfrm>
            <a:off x="370800" y="2160000"/>
            <a:ext cx="4320000" cy="343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Tree>
    <p:extLst>
      <p:ext uri="{BB962C8B-B14F-4D97-AF65-F5344CB8AC3E}">
        <p14:creationId xmlns:p14="http://schemas.microsoft.com/office/powerpoint/2010/main" val="1902758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lide title, picture 2">
    <p:spTree>
      <p:nvGrpSpPr>
        <p:cNvPr id="1" name=""/>
        <p:cNvGrpSpPr/>
        <p:nvPr/>
      </p:nvGrpSpPr>
      <p:grpSpPr>
        <a:xfrm>
          <a:off x="0" y="0"/>
          <a:ext cx="0" cy="0"/>
          <a:chOff x="0" y="0"/>
          <a:chExt cx="0" cy="0"/>
        </a:xfrm>
      </p:grpSpPr>
      <p:sp>
        <p:nvSpPr>
          <p:cNvPr id="2" name="Textplatzhalter 15">
            <a:extLst>
              <a:ext uri="{FF2B5EF4-FFF2-40B4-BE49-F238E27FC236}">
                <a16:creationId xmlns:a16="http://schemas.microsoft.com/office/drawing/2014/main" id="{D411F357-6BED-453F-B719-A4A9FFC8CB9A}"/>
              </a:ext>
            </a:extLst>
          </p:cNvPr>
          <p:cNvSpPr>
            <a:spLocks noGrp="1"/>
          </p:cNvSpPr>
          <p:nvPr>
            <p:ph type="body" sz="quarter" idx="16"/>
          </p:nvPr>
        </p:nvSpPr>
        <p:spPr>
          <a:xfrm>
            <a:off x="371475" y="1260000"/>
            <a:ext cx="10002776" cy="276999"/>
          </a:xfrm>
        </p:spPr>
        <p:txBody>
          <a:bodyPr wrap="square">
            <a:spAutoFit/>
          </a:bodyPr>
          <a:lstStyle>
            <a:lvl1pPr>
              <a:defRPr sz="1800" cap="none" baseline="0">
                <a:latin typeface="Arial Nova Light" panose="020B0304020202020204" pitchFamily="34" charset="0"/>
              </a:defRPr>
            </a:lvl1pPr>
          </a:lstStyle>
          <a:p>
            <a:pPr lvl="0"/>
            <a:r>
              <a:rPr lang="de-DE"/>
              <a:t>Mastertextformat bearbeiten</a:t>
            </a:r>
          </a:p>
        </p:txBody>
      </p:sp>
      <p:sp>
        <p:nvSpPr>
          <p:cNvPr id="3" name="Textplatzhalter 15">
            <a:extLst>
              <a:ext uri="{FF2B5EF4-FFF2-40B4-BE49-F238E27FC236}">
                <a16:creationId xmlns:a16="http://schemas.microsoft.com/office/drawing/2014/main" id="{D5FB572A-EF65-48C8-BF6E-13C9FB5E3A60}"/>
              </a:ext>
            </a:extLst>
          </p:cNvPr>
          <p:cNvSpPr>
            <a:spLocks noGrp="1"/>
          </p:cNvSpPr>
          <p:nvPr>
            <p:ph type="body" sz="quarter" idx="17"/>
          </p:nvPr>
        </p:nvSpPr>
        <p:spPr>
          <a:xfrm>
            <a:off x="371475" y="1620000"/>
            <a:ext cx="10002776" cy="215444"/>
          </a:xfrm>
        </p:spPr>
        <p:txBody>
          <a:bodyPr wrap="square">
            <a:spAutoFit/>
          </a:bodyPr>
          <a:lstStyle>
            <a:lvl1pPr>
              <a:defRPr sz="1400" cap="none" baseline="0">
                <a:solidFill>
                  <a:schemeClr val="tx1"/>
                </a:solidFill>
                <a:latin typeface="Arial Nova Light" panose="020B0304020202020204" pitchFamily="34" charset="0"/>
              </a:defRPr>
            </a:lvl1pPr>
          </a:lstStyle>
          <a:p>
            <a:pPr lvl="0"/>
            <a:r>
              <a:rPr lang="de-DE"/>
              <a:t>Mastertextformat bearbeiten</a:t>
            </a:r>
          </a:p>
        </p:txBody>
      </p:sp>
      <p:pic>
        <p:nvPicPr>
          <p:cNvPr id="5" name="Grafik 4">
            <a:extLst>
              <a:ext uri="{FF2B5EF4-FFF2-40B4-BE49-F238E27FC236}">
                <a16:creationId xmlns:a16="http://schemas.microsoft.com/office/drawing/2014/main" id="{39DA6B47-1BF9-470E-8017-3C42CE9FBA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
        <p:nvSpPr>
          <p:cNvPr id="6" name="Bildplatzhalter 12">
            <a:extLst>
              <a:ext uri="{FF2B5EF4-FFF2-40B4-BE49-F238E27FC236}">
                <a16:creationId xmlns:a16="http://schemas.microsoft.com/office/drawing/2014/main" id="{B9DBF757-80D0-45FE-83C2-7334BE070D79}"/>
              </a:ext>
            </a:extLst>
          </p:cNvPr>
          <p:cNvSpPr>
            <a:spLocks noGrp="1"/>
          </p:cNvSpPr>
          <p:nvPr>
            <p:ph type="pic" sz="quarter" idx="10"/>
          </p:nvPr>
        </p:nvSpPr>
        <p:spPr>
          <a:xfrm>
            <a:off x="370799" y="2160000"/>
            <a:ext cx="4320000" cy="343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7" name="Bildplatzhalter 12">
            <a:extLst>
              <a:ext uri="{FF2B5EF4-FFF2-40B4-BE49-F238E27FC236}">
                <a16:creationId xmlns:a16="http://schemas.microsoft.com/office/drawing/2014/main" id="{72347B1E-34BF-478D-88CC-77B333BA813C}"/>
              </a:ext>
            </a:extLst>
          </p:cNvPr>
          <p:cNvSpPr>
            <a:spLocks noGrp="1"/>
          </p:cNvSpPr>
          <p:nvPr>
            <p:ph type="pic" sz="quarter" idx="18"/>
          </p:nvPr>
        </p:nvSpPr>
        <p:spPr>
          <a:xfrm>
            <a:off x="5061601" y="2160000"/>
            <a:ext cx="4320000" cy="3438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Tree>
    <p:extLst>
      <p:ext uri="{BB962C8B-B14F-4D97-AF65-F5344CB8AC3E}">
        <p14:creationId xmlns:p14="http://schemas.microsoft.com/office/powerpoint/2010/main" val="4254975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3">
    <p:spTree>
      <p:nvGrpSpPr>
        <p:cNvPr id="1" name=""/>
        <p:cNvGrpSpPr/>
        <p:nvPr/>
      </p:nvGrpSpPr>
      <p:grpSpPr>
        <a:xfrm>
          <a:off x="0" y="0"/>
          <a:ext cx="0" cy="0"/>
          <a:chOff x="0" y="0"/>
          <a:chExt cx="0" cy="0"/>
        </a:xfrm>
      </p:grpSpPr>
      <p:sp>
        <p:nvSpPr>
          <p:cNvPr id="7" name="Bildplatzhalter 3">
            <a:extLst>
              <a:ext uri="{FF2B5EF4-FFF2-40B4-BE49-F238E27FC236}">
                <a16:creationId xmlns:a16="http://schemas.microsoft.com/office/drawing/2014/main" id="{E3F04155-5884-4A1C-B7E8-7C3897E4A27B}"/>
              </a:ext>
            </a:extLst>
          </p:cNvPr>
          <p:cNvSpPr>
            <a:spLocks noGrp="1"/>
          </p:cNvSpPr>
          <p:nvPr>
            <p:ph type="pic" sz="quarter" idx="12"/>
          </p:nvPr>
        </p:nvSpPr>
        <p:spPr>
          <a:xfrm>
            <a:off x="6131475" y="908050"/>
            <a:ext cx="2880000" cy="5041900"/>
          </a:xfrm>
          <a:solidFill>
            <a:schemeClr val="bg1">
              <a:alpha val="90000"/>
            </a:schemeClr>
          </a:solidFill>
        </p:spPr>
        <p:txBody>
          <a:bodyPr vert="horz" lIns="0" tIns="720000" rIns="0" bIns="0" rtlCol="0">
            <a:normAutofit/>
          </a:bodyPr>
          <a:lstStyle>
            <a:lvl1pPr>
              <a:defRPr lang="de-CH" sz="1200" b="1" dirty="0" smtClean="0">
                <a:solidFill>
                  <a:srgbClr val="003399"/>
                </a:solidFill>
              </a:defRPr>
            </a:lvl1pPr>
          </a:lstStyle>
          <a:p>
            <a:pPr lvl="0" algn="ctr">
              <a:lnSpc>
                <a:spcPct val="90000"/>
              </a:lnSpc>
              <a:spcBef>
                <a:spcPts val="1000"/>
              </a:spcBef>
            </a:pPr>
            <a:r>
              <a:rPr lang="de-DE"/>
              <a:t>Bild durch Klicken auf Symbol hinzufügen</a:t>
            </a:r>
            <a:endParaRPr lang="de-CH" dirty="0"/>
          </a:p>
        </p:txBody>
      </p:sp>
      <p:sp>
        <p:nvSpPr>
          <p:cNvPr id="6" name="Bildplatzhalter 3">
            <a:extLst>
              <a:ext uri="{FF2B5EF4-FFF2-40B4-BE49-F238E27FC236}">
                <a16:creationId xmlns:a16="http://schemas.microsoft.com/office/drawing/2014/main" id="{D139E1DE-FB75-4374-BDF8-EC8A3574D230}"/>
              </a:ext>
            </a:extLst>
          </p:cNvPr>
          <p:cNvSpPr>
            <a:spLocks noGrp="1"/>
          </p:cNvSpPr>
          <p:nvPr>
            <p:ph type="pic" sz="quarter" idx="11"/>
          </p:nvPr>
        </p:nvSpPr>
        <p:spPr>
          <a:xfrm>
            <a:off x="3251475" y="908050"/>
            <a:ext cx="2880000" cy="5041900"/>
          </a:xfrm>
          <a:solidFill>
            <a:schemeClr val="bg1">
              <a:alpha val="90000"/>
            </a:schemeClr>
          </a:solidFill>
        </p:spPr>
        <p:txBody>
          <a:bodyPr vert="horz" lIns="0" tIns="720000" rIns="0" bIns="0" rtlCol="0">
            <a:normAutofit/>
          </a:bodyPr>
          <a:lstStyle>
            <a:lvl1pPr>
              <a:defRPr lang="de-CH" sz="1200" b="1" dirty="0" smtClean="0">
                <a:solidFill>
                  <a:srgbClr val="003399"/>
                </a:solidFill>
              </a:defRPr>
            </a:lvl1pPr>
          </a:lstStyle>
          <a:p>
            <a:pPr lvl="0" algn="ctr">
              <a:lnSpc>
                <a:spcPct val="90000"/>
              </a:lnSpc>
              <a:spcBef>
                <a:spcPts val="1000"/>
              </a:spcBef>
            </a:pPr>
            <a:r>
              <a:rPr lang="de-DE"/>
              <a:t>Bild durch Klicken auf Symbol hinzufügen</a:t>
            </a:r>
            <a:endParaRPr lang="de-CH" dirty="0"/>
          </a:p>
        </p:txBody>
      </p:sp>
      <p:sp>
        <p:nvSpPr>
          <p:cNvPr id="4" name="Bildplatzhalter 3">
            <a:extLst>
              <a:ext uri="{FF2B5EF4-FFF2-40B4-BE49-F238E27FC236}">
                <a16:creationId xmlns:a16="http://schemas.microsoft.com/office/drawing/2014/main" id="{ABD5660A-7126-42CD-825B-7EB68742EBA1}"/>
              </a:ext>
            </a:extLst>
          </p:cNvPr>
          <p:cNvSpPr>
            <a:spLocks noGrp="1"/>
          </p:cNvSpPr>
          <p:nvPr>
            <p:ph type="pic" sz="quarter" idx="10"/>
          </p:nvPr>
        </p:nvSpPr>
        <p:spPr>
          <a:xfrm>
            <a:off x="371475" y="908050"/>
            <a:ext cx="2880000" cy="5041900"/>
          </a:xfrm>
          <a:solidFill>
            <a:schemeClr val="bg1">
              <a:alpha val="90000"/>
            </a:schemeClr>
          </a:solidFill>
        </p:spPr>
        <p:txBody>
          <a:bodyPr vert="horz" lIns="0" tIns="720000" rIns="0" bIns="0" rtlCol="0">
            <a:normAutofit/>
          </a:bodyPr>
          <a:lstStyle>
            <a:lvl1pPr>
              <a:defRPr lang="de-CH" sz="1200" b="1" dirty="0" smtClean="0">
                <a:solidFill>
                  <a:srgbClr val="003399"/>
                </a:solidFill>
              </a:defRPr>
            </a:lvl1pPr>
          </a:lstStyle>
          <a:p>
            <a:pPr lvl="0" algn="ctr">
              <a:lnSpc>
                <a:spcPct val="90000"/>
              </a:lnSpc>
              <a:spcBef>
                <a:spcPts val="1000"/>
              </a:spcBef>
            </a:pPr>
            <a:r>
              <a:rPr lang="de-DE"/>
              <a:t>Bild durch Klicken auf Symbol hinzufügen</a:t>
            </a:r>
            <a:endParaRPr lang="de-CH" dirty="0"/>
          </a:p>
        </p:txBody>
      </p:sp>
      <p:pic>
        <p:nvPicPr>
          <p:cNvPr id="5" name="Grafik 4">
            <a:extLst>
              <a:ext uri="{FF2B5EF4-FFF2-40B4-BE49-F238E27FC236}">
                <a16:creationId xmlns:a16="http://schemas.microsoft.com/office/drawing/2014/main" id="{09CACB1F-D465-4E67-A8E8-2421F42547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cxnSp>
        <p:nvCxnSpPr>
          <p:cNvPr id="3" name="Gerader Verbinder 2">
            <a:extLst>
              <a:ext uri="{FF2B5EF4-FFF2-40B4-BE49-F238E27FC236}">
                <a16:creationId xmlns:a16="http://schemas.microsoft.com/office/drawing/2014/main" id="{195B64DA-187F-49D3-B3AF-197E0E70D388}"/>
              </a:ext>
            </a:extLst>
          </p:cNvPr>
          <p:cNvCxnSpPr/>
          <p:nvPr userDrawn="1"/>
        </p:nvCxnSpPr>
        <p:spPr>
          <a:xfrm>
            <a:off x="3251475" y="873000"/>
            <a:ext cx="0" cy="511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7D0AC89F-63C8-4142-8F1B-A7AD68C67CE4}"/>
              </a:ext>
            </a:extLst>
          </p:cNvPr>
          <p:cNvCxnSpPr/>
          <p:nvPr userDrawn="1"/>
        </p:nvCxnSpPr>
        <p:spPr>
          <a:xfrm>
            <a:off x="6131475" y="873000"/>
            <a:ext cx="0" cy="5112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716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picture 1">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370800" y="907200"/>
            <a:ext cx="5040000" cy="5040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7" name="Textplatzhalter 16">
            <a:extLst>
              <a:ext uri="{FF2B5EF4-FFF2-40B4-BE49-F238E27FC236}">
                <a16:creationId xmlns:a16="http://schemas.microsoft.com/office/drawing/2014/main" id="{5286FE59-95FD-404E-9B93-649C4901ED28}"/>
              </a:ext>
            </a:extLst>
          </p:cNvPr>
          <p:cNvSpPr>
            <a:spLocks noGrp="1"/>
          </p:cNvSpPr>
          <p:nvPr>
            <p:ph type="body" sz="quarter" idx="11" hasCustomPrompt="1"/>
          </p:nvPr>
        </p:nvSpPr>
        <p:spPr>
          <a:xfrm>
            <a:off x="6094800" y="1980000"/>
            <a:ext cx="4858950" cy="984885"/>
          </a:xfrm>
        </p:spPr>
        <p:txBody>
          <a:bodyPr wrap="square" lIns="0" tIns="0" rIns="0" bIns="0" anchor="b" anchorCtr="0">
            <a:spAutoFit/>
          </a:bodyPr>
          <a:lstStyle>
            <a:lvl1pPr marL="0" indent="0">
              <a:spcBef>
                <a:spcPts val="0"/>
              </a:spcBef>
              <a:buNone/>
              <a:defRPr sz="3200" b="0" cap="none" baseline="0">
                <a:latin typeface="Arial Nova Light" panose="020B0304020202020204" pitchFamily="34" charset="0"/>
              </a:defRPr>
            </a:lvl1pPr>
          </a:lstStyle>
          <a:p>
            <a:pPr lvl="0"/>
            <a:r>
              <a:rPr lang="de-DE" dirty="0"/>
              <a:t>Titel Zeile 1</a:t>
            </a:r>
          </a:p>
          <a:p>
            <a:pPr lvl="0"/>
            <a:r>
              <a:rPr lang="de-DE" dirty="0"/>
              <a:t>Titel Zeile 2</a:t>
            </a:r>
          </a:p>
        </p:txBody>
      </p:sp>
      <p:sp>
        <p:nvSpPr>
          <p:cNvPr id="5" name="Textplatzhalter 16">
            <a:extLst>
              <a:ext uri="{FF2B5EF4-FFF2-40B4-BE49-F238E27FC236}">
                <a16:creationId xmlns:a16="http://schemas.microsoft.com/office/drawing/2014/main" id="{B8BA0B91-ECEC-4B38-BF18-212AAB68BF5A}"/>
              </a:ext>
            </a:extLst>
          </p:cNvPr>
          <p:cNvSpPr>
            <a:spLocks noGrp="1"/>
          </p:cNvSpPr>
          <p:nvPr>
            <p:ph type="body" sz="quarter" idx="12" hasCustomPrompt="1"/>
          </p:nvPr>
        </p:nvSpPr>
        <p:spPr>
          <a:xfrm>
            <a:off x="6096000" y="3420000"/>
            <a:ext cx="3720525" cy="249299"/>
          </a:xfrm>
        </p:spPr>
        <p:txBody>
          <a:bodyPr wrap="square" lIns="0" tIns="0" rIns="0" bIns="0">
            <a:spAutoFit/>
          </a:bodyPr>
          <a:lstStyle>
            <a:lvl1pPr marL="0" indent="0">
              <a:spcBef>
                <a:spcPts val="0"/>
              </a:spcBef>
              <a:buNone/>
              <a:defRPr sz="1800" cap="none" baseline="0">
                <a:latin typeface="Arial Nova Light" panose="020B0304020202020204" pitchFamily="34" charset="0"/>
              </a:defRPr>
            </a:lvl1pPr>
          </a:lstStyle>
          <a:p>
            <a:pPr lvl="0"/>
            <a:r>
              <a:rPr lang="de-DE" dirty="0"/>
              <a:t>Untertitel Produkt</a:t>
            </a:r>
          </a:p>
        </p:txBody>
      </p:sp>
      <p:pic>
        <p:nvPicPr>
          <p:cNvPr id="8" name="Grafik 7">
            <a:extLst>
              <a:ext uri="{FF2B5EF4-FFF2-40B4-BE49-F238E27FC236}">
                <a16:creationId xmlns:a16="http://schemas.microsoft.com/office/drawing/2014/main" id="{9004FA18-63BF-45D8-8EC6-4E87F783AF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Tree>
    <p:extLst>
      <p:ext uri="{BB962C8B-B14F-4D97-AF65-F5344CB8AC3E}">
        <p14:creationId xmlns:p14="http://schemas.microsoft.com/office/powerpoint/2010/main" val="2176453743"/>
      </p:ext>
    </p:extLst>
  </p:cSld>
  <p:clrMapOvr>
    <a:masterClrMapping/>
  </p:clrMapOvr>
  <p:extLst>
    <p:ext uri="{DCECCB84-F9BA-43D5-87BE-67443E8EF086}">
      <p15:sldGuideLst xmlns:p15="http://schemas.microsoft.com/office/powerpoint/2012/main">
        <p15:guide id="1" orient="horz" pos="572">
          <p15:clr>
            <a:srgbClr val="FBAE40"/>
          </p15:clr>
        </p15:guide>
        <p15:guide id="2" orient="horz" pos="37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icture 1">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F80C095F-9321-4BB0-B80F-2FB4086AAE59}"/>
              </a:ext>
            </a:extLst>
          </p:cNvPr>
          <p:cNvSpPr>
            <a:spLocks noGrp="1"/>
          </p:cNvSpPr>
          <p:nvPr>
            <p:ph type="pic" sz="quarter" idx="10"/>
          </p:nvPr>
        </p:nvSpPr>
        <p:spPr>
          <a:xfrm>
            <a:off x="370800" y="907200"/>
            <a:ext cx="5760000" cy="5040000"/>
          </a:xfrm>
          <a:solidFill>
            <a:schemeClr val="bg1">
              <a:alpha val="90000"/>
            </a:schemeClr>
          </a:solidFill>
        </p:spPr>
        <p:txBody>
          <a:bodyPr tIns="720000">
            <a:normAutofit/>
          </a:bodyPr>
          <a:lstStyle>
            <a:lvl1pPr marL="0" indent="0" algn="ctr" defTabSz="914400" rtl="0" eaLnBrk="1" latinLnBrk="0" hangingPunct="1">
              <a:lnSpc>
                <a:spcPct val="90000"/>
              </a:lnSpc>
              <a:spcBef>
                <a:spcPts val="1000"/>
              </a:spcBef>
              <a:buFont typeface="Arial" panose="020B0604020202020204" pitchFamily="34" charset="0"/>
              <a:buNone/>
              <a:defRPr lang="de-CH" sz="1200" b="1" kern="1200" dirty="0">
                <a:solidFill>
                  <a:srgbClr val="003399"/>
                </a:solidFill>
                <a:latin typeface="Arial Nova" panose="020B0504020202020204" pitchFamily="34" charset="0"/>
                <a:ea typeface="+mn-ea"/>
                <a:cs typeface="Arial" panose="020B0604020202020204" pitchFamily="34" charset="0"/>
              </a:defRPr>
            </a:lvl1pPr>
          </a:lstStyle>
          <a:p>
            <a:r>
              <a:rPr lang="de-DE"/>
              <a:t>Bild durch Klicken auf Symbol hinzufügen</a:t>
            </a:r>
            <a:endParaRPr lang="de-CH" dirty="0"/>
          </a:p>
        </p:txBody>
      </p:sp>
      <p:sp>
        <p:nvSpPr>
          <p:cNvPr id="17" name="Textplatzhalter 16">
            <a:extLst>
              <a:ext uri="{FF2B5EF4-FFF2-40B4-BE49-F238E27FC236}">
                <a16:creationId xmlns:a16="http://schemas.microsoft.com/office/drawing/2014/main" id="{5286FE59-95FD-404E-9B93-649C4901ED28}"/>
              </a:ext>
            </a:extLst>
          </p:cNvPr>
          <p:cNvSpPr>
            <a:spLocks noGrp="1"/>
          </p:cNvSpPr>
          <p:nvPr>
            <p:ph type="body" sz="quarter" idx="11" hasCustomPrompt="1"/>
          </p:nvPr>
        </p:nvSpPr>
        <p:spPr>
          <a:xfrm>
            <a:off x="6804000" y="1980000"/>
            <a:ext cx="4858950" cy="984885"/>
          </a:xfrm>
        </p:spPr>
        <p:txBody>
          <a:bodyPr wrap="square" lIns="0" tIns="0" rIns="0" bIns="0" anchor="b" anchorCtr="0">
            <a:spAutoFit/>
          </a:bodyPr>
          <a:lstStyle>
            <a:lvl1pPr marL="0" indent="0">
              <a:spcBef>
                <a:spcPts val="0"/>
              </a:spcBef>
              <a:buNone/>
              <a:defRPr sz="3200" b="0" cap="none" baseline="0">
                <a:latin typeface="Arial Nova Light" panose="020B0304020202020204" pitchFamily="34" charset="0"/>
              </a:defRPr>
            </a:lvl1pPr>
          </a:lstStyle>
          <a:p>
            <a:pPr lvl="0"/>
            <a:r>
              <a:rPr lang="de-DE" dirty="0"/>
              <a:t>Titel Zeile 1</a:t>
            </a:r>
          </a:p>
          <a:p>
            <a:pPr lvl="0"/>
            <a:r>
              <a:rPr lang="de-DE" dirty="0"/>
              <a:t>Titel Zeile 2</a:t>
            </a:r>
          </a:p>
        </p:txBody>
      </p:sp>
      <p:sp>
        <p:nvSpPr>
          <p:cNvPr id="5" name="Textplatzhalter 16">
            <a:extLst>
              <a:ext uri="{FF2B5EF4-FFF2-40B4-BE49-F238E27FC236}">
                <a16:creationId xmlns:a16="http://schemas.microsoft.com/office/drawing/2014/main" id="{B8BA0B91-ECEC-4B38-BF18-212AAB68BF5A}"/>
              </a:ext>
            </a:extLst>
          </p:cNvPr>
          <p:cNvSpPr>
            <a:spLocks noGrp="1"/>
          </p:cNvSpPr>
          <p:nvPr>
            <p:ph type="body" sz="quarter" idx="12" hasCustomPrompt="1"/>
          </p:nvPr>
        </p:nvSpPr>
        <p:spPr>
          <a:xfrm>
            <a:off x="6781202" y="3420000"/>
            <a:ext cx="3720525" cy="249299"/>
          </a:xfrm>
        </p:spPr>
        <p:txBody>
          <a:bodyPr wrap="square" lIns="0" tIns="0" rIns="0" bIns="0">
            <a:spAutoFit/>
          </a:bodyPr>
          <a:lstStyle>
            <a:lvl1pPr marL="0" indent="0">
              <a:spcBef>
                <a:spcPts val="0"/>
              </a:spcBef>
              <a:buNone/>
              <a:defRPr sz="1800" cap="none" baseline="0">
                <a:latin typeface="Arial Nova Light" panose="020B0304020202020204" pitchFamily="34" charset="0"/>
              </a:defRPr>
            </a:lvl1pPr>
          </a:lstStyle>
          <a:p>
            <a:pPr lvl="0"/>
            <a:r>
              <a:rPr lang="de-DE" dirty="0"/>
              <a:t>Untertitel Produkt</a:t>
            </a:r>
          </a:p>
        </p:txBody>
      </p:sp>
      <p:pic>
        <p:nvPicPr>
          <p:cNvPr id="8" name="Grafik 7">
            <a:extLst>
              <a:ext uri="{FF2B5EF4-FFF2-40B4-BE49-F238E27FC236}">
                <a16:creationId xmlns:a16="http://schemas.microsoft.com/office/drawing/2014/main" id="{9004FA18-63BF-45D8-8EC6-4E87F783AF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24400" y="1188000"/>
            <a:ext cx="1099007" cy="323840"/>
          </a:xfrm>
          <a:prstGeom prst="rect">
            <a:avLst/>
          </a:prstGeom>
        </p:spPr>
      </p:pic>
    </p:spTree>
    <p:extLst>
      <p:ext uri="{BB962C8B-B14F-4D97-AF65-F5344CB8AC3E}">
        <p14:creationId xmlns:p14="http://schemas.microsoft.com/office/powerpoint/2010/main" val="1117041910"/>
      </p:ext>
    </p:extLst>
  </p:cSld>
  <p:clrMapOvr>
    <a:masterClrMapping/>
  </p:clrMapOvr>
  <p:extLst>
    <p:ext uri="{DCECCB84-F9BA-43D5-87BE-67443E8EF086}">
      <p15:sldGuideLst xmlns:p15="http://schemas.microsoft.com/office/powerpoint/2012/main">
        <p15:guide id="1" orient="horz" pos="572">
          <p15:clr>
            <a:srgbClr val="FBAE40"/>
          </p15:clr>
        </p15:guide>
        <p15:guide id="2" orient="horz" pos="374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theme" Target="../theme/theme3.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ACE294C-5368-443C-9C0A-885AC6A386E2}"/>
              </a:ext>
            </a:extLst>
          </p:cNvPr>
          <p:cNvSpPr>
            <a:spLocks noGrp="1"/>
          </p:cNvSpPr>
          <p:nvPr>
            <p:ph type="title"/>
          </p:nvPr>
        </p:nvSpPr>
        <p:spPr>
          <a:xfrm>
            <a:off x="371475" y="540000"/>
            <a:ext cx="10515600" cy="498598"/>
          </a:xfrm>
          <a:prstGeom prst="rect">
            <a:avLst/>
          </a:prstGeom>
        </p:spPr>
        <p:txBody>
          <a:bodyPr vert="horz" lIns="0" tIns="0" rIns="0" bIns="0" rtlCol="0" anchor="t" anchorCtr="0">
            <a:spAutoFit/>
          </a:bodyPr>
          <a:lstStyle/>
          <a:p>
            <a:endParaRPr lang="de-CH" dirty="0"/>
          </a:p>
        </p:txBody>
      </p:sp>
      <p:sp>
        <p:nvSpPr>
          <p:cNvPr id="3" name="Textplatzhalter 2">
            <a:extLst>
              <a:ext uri="{FF2B5EF4-FFF2-40B4-BE49-F238E27FC236}">
                <a16:creationId xmlns:a16="http://schemas.microsoft.com/office/drawing/2014/main" id="{635E39CB-92FF-43DE-9796-8EA8E1F48A42}"/>
              </a:ext>
            </a:extLst>
          </p:cNvPr>
          <p:cNvSpPr>
            <a:spLocks noGrp="1"/>
          </p:cNvSpPr>
          <p:nvPr>
            <p:ph type="body" idx="1"/>
          </p:nvPr>
        </p:nvSpPr>
        <p:spPr>
          <a:xfrm>
            <a:off x="371475" y="1980000"/>
            <a:ext cx="10515600" cy="4351338"/>
          </a:xfrm>
          <a:prstGeom prst="rect">
            <a:avLst/>
          </a:prstGeom>
        </p:spPr>
        <p:txBody>
          <a:bodyPr vert="horz" lIns="0" tIns="0" rIns="0" bIns="0" rtlCol="0">
            <a:normAutofit/>
          </a:bodyPr>
          <a:lstStyle/>
          <a:p>
            <a:pPr lvl="0"/>
            <a:r>
              <a:rPr lang="de-DE" dirty="0"/>
              <a:t>Text Arial Nova 18</a:t>
            </a:r>
          </a:p>
          <a:p>
            <a:pPr lvl="1"/>
            <a:r>
              <a:rPr lang="de-DE" dirty="0"/>
              <a:t>Text Arial Nova 18 </a:t>
            </a:r>
            <a:r>
              <a:rPr lang="de-DE" dirty="0" err="1"/>
              <a:t>Bold</a:t>
            </a:r>
            <a:endParaRPr lang="de-DE" dirty="0"/>
          </a:p>
          <a:p>
            <a:pPr lvl="2"/>
            <a:r>
              <a:rPr lang="de-DE" dirty="0"/>
              <a:t>Nummerierung Arial Nova Light 18</a:t>
            </a:r>
          </a:p>
          <a:p>
            <a:pPr lvl="3"/>
            <a:r>
              <a:rPr lang="de-DE" dirty="0"/>
              <a:t>Aufzählung Arial Nova Light 18</a:t>
            </a:r>
          </a:p>
        </p:txBody>
      </p:sp>
    </p:spTree>
    <p:extLst>
      <p:ext uri="{BB962C8B-B14F-4D97-AF65-F5344CB8AC3E}">
        <p14:creationId xmlns:p14="http://schemas.microsoft.com/office/powerpoint/2010/main" val="11958901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Lst>
  <p:hf sldNum="0" hdr="0" dt="0"/>
  <p:txStyles>
    <p:titleStyle>
      <a:lvl1pPr algn="l" defTabSz="914400" rtl="0" eaLnBrk="1" latinLnBrk="0" hangingPunct="1">
        <a:lnSpc>
          <a:spcPct val="90000"/>
        </a:lnSpc>
        <a:spcBef>
          <a:spcPct val="0"/>
        </a:spcBef>
        <a:buNone/>
        <a:defRPr sz="3600" b="0" kern="1200" cap="none" baseline="0">
          <a:solidFill>
            <a:schemeClr val="tx1"/>
          </a:solidFill>
          <a:latin typeface="Arial Nova" panose="020B05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000"/>
        </a:spcAft>
        <a:buFont typeface="+mj-lt"/>
        <a:buNone/>
        <a:tabLst/>
        <a:defRPr sz="1800" b="1" kern="1200">
          <a:solidFill>
            <a:schemeClr val="tx1"/>
          </a:solidFill>
          <a:latin typeface="Arial Nova" panose="020B0504020202020204" pitchFamily="34" charset="0"/>
          <a:ea typeface="+mn-ea"/>
          <a:cs typeface="Arial" panose="020B0604020202020204" pitchFamily="34" charset="0"/>
        </a:defRPr>
      </a:lvl2pPr>
      <a:lvl3pPr marL="342900" indent="-342900" algn="l" defTabSz="914400" rtl="0" eaLnBrk="1" latinLnBrk="0" hangingPunct="1">
        <a:lnSpc>
          <a:spcPct val="90000"/>
        </a:lnSpc>
        <a:spcBef>
          <a:spcPts val="0"/>
        </a:spcBef>
        <a:spcAft>
          <a:spcPts val="600"/>
        </a:spcAft>
        <a:buFont typeface="+mj-lt"/>
        <a:buAutoNum type="arabicPeriod"/>
        <a:tabLst/>
        <a:defRPr sz="1800" kern="1200">
          <a:solidFill>
            <a:schemeClr val="tx1"/>
          </a:solidFill>
          <a:latin typeface="Arial Nova Light" panose="020B0304020202020204" pitchFamily="34" charset="0"/>
          <a:ea typeface="+mn-ea"/>
          <a:cs typeface="Arial" panose="020B0604020202020204" pitchFamily="34" charset="0"/>
        </a:defRPr>
      </a:lvl3pPr>
      <a:lvl4pPr marL="623888" indent="-265113"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Arial Nova Light" panose="020B0304020202020204" pitchFamily="34" charset="0"/>
          <a:ea typeface="+mn-ea"/>
          <a:cs typeface="Arial" panose="020B0604020202020204" pitchFamily="34" charset="0"/>
        </a:defRPr>
      </a:lvl4pPr>
      <a:lvl5pPr marL="720000" indent="-268288" algn="l" defTabSz="914400" rtl="0" eaLnBrk="1" latinLnBrk="0" hangingPunct="1">
        <a:lnSpc>
          <a:spcPct val="90000"/>
        </a:lnSpc>
        <a:spcBef>
          <a:spcPts val="500"/>
        </a:spcBef>
        <a:buFont typeface="Symbol" panose="05050102010706020507" pitchFamily="18" charset="2"/>
        <a:buChar char="-"/>
        <a:tabLst/>
        <a:defRPr sz="1800" kern="1200">
          <a:solidFill>
            <a:schemeClr val="tx1"/>
          </a:solidFill>
          <a:latin typeface="Arial Nova Light" panose="020B03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32">
          <p15:clr>
            <a:srgbClr val="F26B43"/>
          </p15:clr>
        </p15:guide>
        <p15:guide id="6" orient="horz" pos="4088">
          <p15:clr>
            <a:srgbClr val="F26B43"/>
          </p15:clr>
        </p15:guide>
        <p15:guide id="7" orient="horz" pos="572">
          <p15:clr>
            <a:srgbClr val="F26B43"/>
          </p15:clr>
        </p15:guide>
        <p15:guide id="8" orient="horz" pos="3748">
          <p15:clr>
            <a:srgbClr val="F26B43"/>
          </p15:clr>
        </p15:guide>
        <p15:guide id="9" orient="horz" pos="799">
          <p15:clr>
            <a:srgbClr val="F26B43"/>
          </p15:clr>
        </p15:guide>
        <p15:guide id="10" orient="horz" pos="352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ACE294C-5368-443C-9C0A-885AC6A386E2}"/>
              </a:ext>
            </a:extLst>
          </p:cNvPr>
          <p:cNvSpPr>
            <a:spLocks noGrp="1"/>
          </p:cNvSpPr>
          <p:nvPr>
            <p:ph type="title"/>
          </p:nvPr>
        </p:nvSpPr>
        <p:spPr>
          <a:xfrm>
            <a:off x="371475" y="908050"/>
            <a:ext cx="10515600" cy="498598"/>
          </a:xfrm>
          <a:prstGeom prst="rect">
            <a:avLst/>
          </a:prstGeom>
        </p:spPr>
        <p:txBody>
          <a:bodyPr vert="horz" lIns="0" tIns="0" rIns="0" bIns="0" rtlCol="0" anchor="t" anchorCtr="0">
            <a:spAutoFit/>
          </a:bodyPr>
          <a:lstStyle/>
          <a:p>
            <a:endParaRPr lang="de-CH" dirty="0"/>
          </a:p>
        </p:txBody>
      </p:sp>
      <p:sp>
        <p:nvSpPr>
          <p:cNvPr id="3" name="Textplatzhalter 2">
            <a:extLst>
              <a:ext uri="{FF2B5EF4-FFF2-40B4-BE49-F238E27FC236}">
                <a16:creationId xmlns:a16="http://schemas.microsoft.com/office/drawing/2014/main" id="{635E39CB-92FF-43DE-9796-8EA8E1F48A42}"/>
              </a:ext>
            </a:extLst>
          </p:cNvPr>
          <p:cNvSpPr>
            <a:spLocks noGrp="1"/>
          </p:cNvSpPr>
          <p:nvPr>
            <p:ph type="body" idx="1"/>
          </p:nvPr>
        </p:nvSpPr>
        <p:spPr>
          <a:xfrm>
            <a:off x="371475" y="1980000"/>
            <a:ext cx="10515600" cy="4351338"/>
          </a:xfrm>
          <a:prstGeom prst="rect">
            <a:avLst/>
          </a:prstGeom>
        </p:spPr>
        <p:txBody>
          <a:bodyPr vert="horz" lIns="0" tIns="0" rIns="0" bIns="0" rtlCol="0">
            <a:normAutofit/>
          </a:bodyPr>
          <a:lstStyle/>
          <a:p>
            <a:pPr lvl="0"/>
            <a:r>
              <a:rPr lang="de-DE" dirty="0"/>
              <a:t>Text Arial Nova 18</a:t>
            </a:r>
          </a:p>
          <a:p>
            <a:pPr lvl="1"/>
            <a:r>
              <a:rPr lang="de-DE" dirty="0"/>
              <a:t>Text Arial Nova 18 </a:t>
            </a:r>
            <a:r>
              <a:rPr lang="de-DE" dirty="0" err="1"/>
              <a:t>Bold</a:t>
            </a:r>
            <a:endParaRPr lang="de-DE" dirty="0"/>
          </a:p>
          <a:p>
            <a:pPr lvl="2"/>
            <a:r>
              <a:rPr lang="de-DE" dirty="0"/>
              <a:t>Nummerierung Arial Nova Light 18</a:t>
            </a:r>
          </a:p>
          <a:p>
            <a:pPr lvl="3"/>
            <a:r>
              <a:rPr lang="de-DE" dirty="0"/>
              <a:t>Aufzählung Arial Nova Light 18</a:t>
            </a:r>
          </a:p>
        </p:txBody>
      </p:sp>
    </p:spTree>
    <p:extLst>
      <p:ext uri="{BB962C8B-B14F-4D97-AF65-F5344CB8AC3E}">
        <p14:creationId xmlns:p14="http://schemas.microsoft.com/office/powerpoint/2010/main" val="3919238870"/>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62" r:id="rId3"/>
    <p:sldLayoutId id="2147483668" r:id="rId4"/>
    <p:sldLayoutId id="2147483659" r:id="rId5"/>
    <p:sldLayoutId id="2147483650" r:id="rId6"/>
    <p:sldLayoutId id="2147483664" r:id="rId7"/>
    <p:sldLayoutId id="2147483670" r:id="rId8"/>
    <p:sldLayoutId id="2147483679" r:id="rId9"/>
    <p:sldLayoutId id="2147483680" r:id="rId10"/>
    <p:sldLayoutId id="2147483681" r:id="rId11"/>
    <p:sldLayoutId id="2147483683" r:id="rId12"/>
    <p:sldLayoutId id="2147483682" r:id="rId13"/>
    <p:sldLayoutId id="2147483711" r:id="rId14"/>
    <p:sldLayoutId id="2147483713" r:id="rId15"/>
    <p:sldLayoutId id="2147483716" r:id="rId16"/>
    <p:sldLayoutId id="2147483717" r:id="rId17"/>
    <p:sldLayoutId id="2147483744" r:id="rId18"/>
  </p:sldLayoutIdLst>
  <p:hf sldNum="0" hdr="0" dt="0"/>
  <p:txStyles>
    <p:titleStyle>
      <a:lvl1pPr algn="l" defTabSz="914400" rtl="0" eaLnBrk="1" latinLnBrk="0" hangingPunct="1">
        <a:lnSpc>
          <a:spcPct val="90000"/>
        </a:lnSpc>
        <a:spcBef>
          <a:spcPct val="0"/>
        </a:spcBef>
        <a:buNone/>
        <a:defRPr sz="3600" b="0" kern="1200" cap="none" baseline="0">
          <a:solidFill>
            <a:schemeClr val="tx1"/>
          </a:solidFill>
          <a:latin typeface="Arial Nova" panose="020B05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000"/>
        </a:spcAft>
        <a:buFont typeface="+mj-lt"/>
        <a:buNone/>
        <a:tabLst/>
        <a:defRPr sz="1800" b="1" kern="1200">
          <a:solidFill>
            <a:schemeClr val="tx1"/>
          </a:solidFill>
          <a:latin typeface="Arial Nova" panose="020B0504020202020204" pitchFamily="34" charset="0"/>
          <a:ea typeface="+mn-ea"/>
          <a:cs typeface="Arial" panose="020B0604020202020204" pitchFamily="34" charset="0"/>
        </a:defRPr>
      </a:lvl2pPr>
      <a:lvl3pPr marL="342900" indent="-342900" algn="l" defTabSz="914400" rtl="0" eaLnBrk="1" latinLnBrk="0" hangingPunct="1">
        <a:lnSpc>
          <a:spcPct val="90000"/>
        </a:lnSpc>
        <a:spcBef>
          <a:spcPts val="0"/>
        </a:spcBef>
        <a:spcAft>
          <a:spcPts val="600"/>
        </a:spcAft>
        <a:buFont typeface="+mj-lt"/>
        <a:buAutoNum type="arabicPeriod"/>
        <a:tabLst/>
        <a:defRPr sz="1800" kern="1200">
          <a:solidFill>
            <a:schemeClr val="tx1"/>
          </a:solidFill>
          <a:latin typeface="Arial Nova Light" panose="020B0304020202020204" pitchFamily="34" charset="0"/>
          <a:ea typeface="+mn-ea"/>
          <a:cs typeface="Arial" panose="020B0604020202020204" pitchFamily="34" charset="0"/>
        </a:defRPr>
      </a:lvl3pPr>
      <a:lvl4pPr marL="623888" indent="-265113"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Arial Nova Light" panose="020B0304020202020204" pitchFamily="34" charset="0"/>
          <a:ea typeface="+mn-ea"/>
          <a:cs typeface="Arial" panose="020B0604020202020204" pitchFamily="34" charset="0"/>
        </a:defRPr>
      </a:lvl4pPr>
      <a:lvl5pPr marL="720000" indent="-268288" algn="l" defTabSz="914400" rtl="0" eaLnBrk="1" latinLnBrk="0" hangingPunct="1">
        <a:lnSpc>
          <a:spcPct val="90000"/>
        </a:lnSpc>
        <a:spcBef>
          <a:spcPts val="500"/>
        </a:spcBef>
        <a:buFont typeface="Symbol" panose="05050102010706020507" pitchFamily="18" charset="2"/>
        <a:buChar char="-"/>
        <a:tabLst/>
        <a:defRPr sz="1800" kern="1200">
          <a:solidFill>
            <a:schemeClr val="tx1"/>
          </a:solidFill>
          <a:latin typeface="Arial Nova Light" panose="020B03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34" userDrawn="1">
          <p15:clr>
            <a:srgbClr val="F26B43"/>
          </p15:clr>
        </p15:guide>
        <p15:guide id="4" pos="7446" userDrawn="1">
          <p15:clr>
            <a:srgbClr val="F26B43"/>
          </p15:clr>
        </p15:guide>
        <p15:guide id="6" orient="horz" pos="3748" userDrawn="1">
          <p15:clr>
            <a:srgbClr val="F26B43"/>
          </p15:clr>
        </p15:guide>
        <p15:guide id="7" orient="horz" pos="799" userDrawn="1">
          <p15:clr>
            <a:srgbClr val="F26B43"/>
          </p15:clr>
        </p15:guide>
        <p15:guide id="8" orient="horz" pos="572" userDrawn="1">
          <p15:clr>
            <a:srgbClr val="F26B43"/>
          </p15:clr>
        </p15:guide>
        <p15:guide id="9" orient="horz" pos="352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ACE294C-5368-443C-9C0A-885AC6A386E2}"/>
              </a:ext>
            </a:extLst>
          </p:cNvPr>
          <p:cNvSpPr>
            <a:spLocks noGrp="1"/>
          </p:cNvSpPr>
          <p:nvPr>
            <p:ph type="title"/>
          </p:nvPr>
        </p:nvSpPr>
        <p:spPr>
          <a:xfrm>
            <a:off x="371475" y="540000"/>
            <a:ext cx="10515600" cy="498598"/>
          </a:xfrm>
          <a:prstGeom prst="rect">
            <a:avLst/>
          </a:prstGeom>
        </p:spPr>
        <p:txBody>
          <a:bodyPr vert="horz" lIns="0" tIns="0" rIns="0" bIns="0" rtlCol="0" anchor="t" anchorCtr="0">
            <a:sp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635E39CB-92FF-43DE-9796-8EA8E1F48A42}"/>
              </a:ext>
            </a:extLst>
          </p:cNvPr>
          <p:cNvSpPr>
            <a:spLocks noGrp="1"/>
          </p:cNvSpPr>
          <p:nvPr>
            <p:ph type="body" idx="1"/>
          </p:nvPr>
        </p:nvSpPr>
        <p:spPr>
          <a:xfrm>
            <a:off x="371475" y="1980000"/>
            <a:ext cx="10515600" cy="4351338"/>
          </a:xfrm>
          <a:prstGeom prst="rect">
            <a:avLst/>
          </a:prstGeom>
        </p:spPr>
        <p:txBody>
          <a:bodyPr vert="horz" lIns="0" tIns="0" rIns="0" bIns="0" rtlCol="0">
            <a:normAutofit/>
          </a:bodyPr>
          <a:lstStyle/>
          <a:p>
            <a:pPr lvl="0"/>
            <a:r>
              <a:rPr lang="de-DE" dirty="0"/>
              <a:t>Text Arial Nova 18</a:t>
            </a:r>
          </a:p>
          <a:p>
            <a:pPr lvl="1"/>
            <a:r>
              <a:rPr lang="de-DE" dirty="0"/>
              <a:t>Text Arial Nova 18 </a:t>
            </a:r>
            <a:r>
              <a:rPr lang="de-DE" dirty="0" err="1"/>
              <a:t>Bold</a:t>
            </a:r>
            <a:endParaRPr lang="de-DE" dirty="0"/>
          </a:p>
          <a:p>
            <a:pPr lvl="2"/>
            <a:r>
              <a:rPr lang="de-DE" dirty="0"/>
              <a:t>Nummerierung Arial Nova Light 18</a:t>
            </a:r>
          </a:p>
          <a:p>
            <a:pPr lvl="3"/>
            <a:r>
              <a:rPr lang="de-DE" dirty="0"/>
              <a:t>Aufzählung Arial Nova Light 18</a:t>
            </a:r>
          </a:p>
        </p:txBody>
      </p:sp>
    </p:spTree>
    <p:extLst>
      <p:ext uri="{BB962C8B-B14F-4D97-AF65-F5344CB8AC3E}">
        <p14:creationId xmlns:p14="http://schemas.microsoft.com/office/powerpoint/2010/main" val="317098496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5" r:id="rId25"/>
    <p:sldLayoutId id="2147483746" r:id="rId26"/>
    <p:sldLayoutId id="2147483747" r:id="rId27"/>
  </p:sldLayoutIdLst>
  <p:hf sldNum="0" hdr="0" dt="0"/>
  <p:txStyles>
    <p:titleStyle>
      <a:lvl1pPr algn="l" defTabSz="914400" rtl="0" eaLnBrk="1" latinLnBrk="0" hangingPunct="1">
        <a:lnSpc>
          <a:spcPct val="90000"/>
        </a:lnSpc>
        <a:spcBef>
          <a:spcPct val="0"/>
        </a:spcBef>
        <a:buNone/>
        <a:defRPr sz="3600" b="0" kern="1200" cap="all" baseline="0">
          <a:solidFill>
            <a:schemeClr val="tx1"/>
          </a:solidFill>
          <a:latin typeface="Arial Nova" panose="020B05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000"/>
        </a:spcAft>
        <a:buFont typeface="+mj-lt"/>
        <a:buNone/>
        <a:tabLst/>
        <a:defRPr sz="1800" b="1" kern="1200">
          <a:solidFill>
            <a:schemeClr val="tx1"/>
          </a:solidFill>
          <a:latin typeface="Arial Nova" panose="020B0504020202020204" pitchFamily="34" charset="0"/>
          <a:ea typeface="+mn-ea"/>
          <a:cs typeface="Arial" panose="020B0604020202020204" pitchFamily="34" charset="0"/>
        </a:defRPr>
      </a:lvl2pPr>
      <a:lvl3pPr marL="342900" indent="-342900" algn="l" defTabSz="914400" rtl="0" eaLnBrk="1" latinLnBrk="0" hangingPunct="1">
        <a:lnSpc>
          <a:spcPct val="90000"/>
        </a:lnSpc>
        <a:spcBef>
          <a:spcPts val="0"/>
        </a:spcBef>
        <a:spcAft>
          <a:spcPts val="600"/>
        </a:spcAft>
        <a:buFont typeface="+mj-lt"/>
        <a:buAutoNum type="arabicPeriod"/>
        <a:tabLst/>
        <a:defRPr sz="1800" kern="1200">
          <a:solidFill>
            <a:schemeClr val="tx1"/>
          </a:solidFill>
          <a:latin typeface="Arial Nova Light" panose="020B0304020202020204" pitchFamily="34" charset="0"/>
          <a:ea typeface="+mn-ea"/>
          <a:cs typeface="Arial" panose="020B0604020202020204" pitchFamily="34" charset="0"/>
        </a:defRPr>
      </a:lvl3pPr>
      <a:lvl4pPr marL="623888" indent="-265113"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Arial Nova Light" panose="020B0304020202020204" pitchFamily="34" charset="0"/>
          <a:ea typeface="+mn-ea"/>
          <a:cs typeface="Arial" panose="020B0604020202020204" pitchFamily="34" charset="0"/>
        </a:defRPr>
      </a:lvl4pPr>
      <a:lvl5pPr marL="720000" indent="-268288" algn="l" defTabSz="914400" rtl="0" eaLnBrk="1" latinLnBrk="0" hangingPunct="1">
        <a:lnSpc>
          <a:spcPct val="90000"/>
        </a:lnSpc>
        <a:spcBef>
          <a:spcPts val="500"/>
        </a:spcBef>
        <a:buFont typeface="Symbol" panose="05050102010706020507" pitchFamily="18" charset="2"/>
        <a:buChar char="-"/>
        <a:tabLst/>
        <a:defRPr sz="1800" kern="1200">
          <a:solidFill>
            <a:schemeClr val="tx1"/>
          </a:solidFill>
          <a:latin typeface="Arial Nova Light" panose="020B03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7446">
          <p15:clr>
            <a:srgbClr val="F26B43"/>
          </p15:clr>
        </p15:guide>
        <p15:guide id="5" orient="horz" pos="232">
          <p15:clr>
            <a:srgbClr val="F26B43"/>
          </p15:clr>
        </p15:guide>
        <p15:guide id="6" orient="horz" pos="40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0.xml"/><Relationship Id="rId7" Type="http://schemas.openxmlformats.org/officeDocument/2006/relationships/image" Target="../media/image30.png"/><Relationship Id="rId2" Type="http://schemas.openxmlformats.org/officeDocument/2006/relationships/slideLayout" Target="../slideLayouts/slideLayout51.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https://player.vimeo.com/video/577583378?h=4a3f0666ab&amp;app_id=122963" TargetMode="Externa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2.jpg"/><Relationship Id="rId7"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ideo" Target="https://player.vimeo.com/video/577583546?h=083888da5d&amp;app_id=122963" TargetMode="Externa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52.xml"/><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5.xml"/><Relationship Id="rId1" Type="http://schemas.openxmlformats.org/officeDocument/2006/relationships/video" Target="https://player.vimeo.com/video/577582799?h=6680131416&amp;app_id=122963"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draußen, Wasser, Berg, Natur enthält.&#10;&#10;Automatisch generierte Beschreibung">
            <a:extLst>
              <a:ext uri="{FF2B5EF4-FFF2-40B4-BE49-F238E27FC236}">
                <a16:creationId xmlns:a16="http://schemas.microsoft.com/office/drawing/2014/main" id="{8A4982F0-A2E9-9347-9C00-3CD0D6B7CFE4}"/>
              </a:ext>
            </a:extLst>
          </p:cNvPr>
          <p:cNvPicPr>
            <a:picLocks noGrp="1" noChangeAspect="1"/>
          </p:cNvPicPr>
          <p:nvPr>
            <p:ph type="pic" sz="quarter" idx="4294967295"/>
          </p:nvPr>
        </p:nvPicPr>
        <p:blipFill rotWithShape="1">
          <a:blip r:embed="rId3">
            <a:alphaModFix amt="70000"/>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val="0"/>
              </a:ext>
            </a:extLst>
          </a:blip>
          <a:srcRect r="13331"/>
          <a:stretch/>
        </p:blipFill>
        <p:spPr>
          <a:xfrm>
            <a:off x="0" y="0"/>
            <a:ext cx="12192000" cy="6858000"/>
          </a:xfrm>
          <a:prstGeom prst="rect">
            <a:avLst/>
          </a:prstGeom>
        </p:spPr>
      </p:pic>
      <p:pic>
        <p:nvPicPr>
          <p:cNvPr id="5" name="Grafik 4">
            <a:extLst>
              <a:ext uri="{FF2B5EF4-FFF2-40B4-BE49-F238E27FC236}">
                <a16:creationId xmlns:a16="http://schemas.microsoft.com/office/drawing/2014/main" id="{D5455C6A-1AA9-43C7-AE27-BE49712EEC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61734" y="886242"/>
            <a:ext cx="2558791" cy="924346"/>
          </a:xfrm>
          <a:prstGeom prst="rect">
            <a:avLst/>
          </a:prstGeom>
        </p:spPr>
      </p:pic>
      <p:sp>
        <p:nvSpPr>
          <p:cNvPr id="7" name="Titel 3">
            <a:extLst>
              <a:ext uri="{FF2B5EF4-FFF2-40B4-BE49-F238E27FC236}">
                <a16:creationId xmlns:a16="http://schemas.microsoft.com/office/drawing/2014/main" id="{25543DC8-D0B3-488F-95FC-013055C1558B}"/>
              </a:ext>
            </a:extLst>
          </p:cNvPr>
          <p:cNvSpPr txBox="1">
            <a:spLocks/>
          </p:cNvSpPr>
          <p:nvPr/>
        </p:nvSpPr>
        <p:spPr>
          <a:xfrm>
            <a:off x="360000" y="1980000"/>
            <a:ext cx="9851489" cy="2081463"/>
          </a:xfrm>
          <a:prstGeom prst="rect">
            <a:avLst/>
          </a:prstGeom>
          <a:noFill/>
        </p:spPr>
        <p:txBody>
          <a:bodyPr lIns="0" tIns="0" rIns="0" bIns="0"/>
          <a:lstStyle>
            <a:lvl1pPr algn="l" defTabSz="914400" rtl="0" eaLnBrk="1" latinLnBrk="0" hangingPunct="1">
              <a:lnSpc>
                <a:spcPct val="90000"/>
              </a:lnSpc>
              <a:spcBef>
                <a:spcPct val="0"/>
              </a:spcBef>
              <a:buNone/>
              <a:defRPr sz="3600" b="0" kern="1200" cap="all" baseline="0">
                <a:solidFill>
                  <a:schemeClr val="tx1"/>
                </a:solidFill>
                <a:latin typeface="Arial Nova" panose="020B0504020202020204" pitchFamily="34" charset="0"/>
                <a:ea typeface="+mj-ea"/>
                <a:cs typeface="Arial" panose="020B0604020202020204" pitchFamily="34" charset="0"/>
              </a:defRPr>
            </a:lvl1pPr>
          </a:lstStyle>
          <a:p>
            <a:pPr>
              <a:lnSpc>
                <a:spcPct val="100000"/>
              </a:lnSpc>
            </a:pPr>
            <a:r>
              <a:rPr lang="de-CH" sz="5400" b="1" cap="none" spc="40" dirty="0">
                <a:solidFill>
                  <a:schemeClr val="bg1"/>
                </a:solidFill>
                <a:effectLst>
                  <a:outerShdw blurRad="38100" dist="38100" dir="2700000" algn="tl">
                    <a:srgbClr val="000000">
                      <a:alpha val="43137"/>
                    </a:srgbClr>
                  </a:outerShdw>
                </a:effectLst>
              </a:rPr>
              <a:t>Neuheiten</a:t>
            </a:r>
            <a:endParaRPr lang="de-CH" sz="2400" b="1" cap="none" spc="4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73443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drinnen, lebend, Wand, Raum enthält.&#10;&#10;Automatisch generierte Beschreibung">
            <a:extLst>
              <a:ext uri="{FF2B5EF4-FFF2-40B4-BE49-F238E27FC236}">
                <a16:creationId xmlns:a16="http://schemas.microsoft.com/office/drawing/2014/main" id="{B98F31EC-6865-4DF8-8B43-E849FA86C98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022" t="16126" b="19868"/>
          <a:stretch/>
        </p:blipFill>
        <p:spPr>
          <a:xfrm>
            <a:off x="0" y="0"/>
            <a:ext cx="12192000" cy="6858000"/>
          </a:xfrm>
        </p:spPr>
      </p:pic>
      <p:sp>
        <p:nvSpPr>
          <p:cNvPr id="29" name="Titel 28">
            <a:extLst>
              <a:ext uri="{FF2B5EF4-FFF2-40B4-BE49-F238E27FC236}">
                <a16:creationId xmlns:a16="http://schemas.microsoft.com/office/drawing/2014/main" id="{AA623936-18A6-4EF2-9E23-9D63C36F7FB3}"/>
              </a:ext>
            </a:extLst>
          </p:cNvPr>
          <p:cNvSpPr>
            <a:spLocks noGrp="1"/>
          </p:cNvSpPr>
          <p:nvPr>
            <p:ph type="title"/>
          </p:nvPr>
        </p:nvSpPr>
        <p:spPr>
          <a:xfrm>
            <a:off x="6095998" y="3806769"/>
            <a:ext cx="6096001" cy="923931"/>
          </a:xfrm>
        </p:spPr>
        <p:txBody>
          <a:bodyPr/>
          <a:lstStyle/>
          <a:p>
            <a:r>
              <a:rPr lang="de-AT" dirty="0"/>
              <a:t>Pleno </a:t>
            </a:r>
            <a:r>
              <a:rPr lang="de-AT" dirty="0" err="1"/>
              <a:t>MaXi</a:t>
            </a:r>
            <a:endParaRPr lang="de-AT" dirty="0"/>
          </a:p>
        </p:txBody>
      </p:sp>
      <p:sp>
        <p:nvSpPr>
          <p:cNvPr id="2" name="Textplatzhalter 1">
            <a:extLst>
              <a:ext uri="{FF2B5EF4-FFF2-40B4-BE49-F238E27FC236}">
                <a16:creationId xmlns:a16="http://schemas.microsoft.com/office/drawing/2014/main" id="{DEC57C3D-0526-4F98-89A2-540098256A23}"/>
              </a:ext>
            </a:extLst>
          </p:cNvPr>
          <p:cNvSpPr>
            <a:spLocks noGrp="1"/>
          </p:cNvSpPr>
          <p:nvPr>
            <p:ph type="body" sz="quarter" idx="24"/>
          </p:nvPr>
        </p:nvSpPr>
        <p:spPr>
          <a:xfrm>
            <a:off x="6096000" y="4730701"/>
            <a:ext cx="6096000" cy="1557285"/>
          </a:xfrm>
        </p:spPr>
        <p:txBody>
          <a:bodyPr>
            <a:normAutofit/>
          </a:bodyPr>
          <a:lstStyle/>
          <a:p>
            <a:r>
              <a:rPr lang="de-CH" cap="none" dirty="0"/>
              <a:t>Der breite Hochschrank</a:t>
            </a:r>
          </a:p>
        </p:txBody>
      </p:sp>
      <p:pic>
        <p:nvPicPr>
          <p:cNvPr id="5" name="Grafik 4">
            <a:extLst>
              <a:ext uri="{FF2B5EF4-FFF2-40B4-BE49-F238E27FC236}">
                <a16:creationId xmlns:a16="http://schemas.microsoft.com/office/drawing/2014/main" id="{9D33AA0E-1038-434C-970C-8C2B283B00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21518" y="287777"/>
            <a:ext cx="1099007" cy="314753"/>
          </a:xfrm>
          <a:prstGeom prst="rect">
            <a:avLst/>
          </a:prstGeom>
        </p:spPr>
      </p:pic>
    </p:spTree>
    <p:extLst>
      <p:ext uri="{BB962C8B-B14F-4D97-AF65-F5344CB8AC3E}">
        <p14:creationId xmlns:p14="http://schemas.microsoft.com/office/powerpoint/2010/main" val="1471285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drinnen, Wand, Person, Decke enthält.&#10;&#10;Automatisch generierte Beschreibung">
            <a:extLst>
              <a:ext uri="{FF2B5EF4-FFF2-40B4-BE49-F238E27FC236}">
                <a16:creationId xmlns:a16="http://schemas.microsoft.com/office/drawing/2014/main" id="{4F38C39C-0B07-439F-8BB8-5B21D492BE5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4220" t="4551" r="2769"/>
          <a:stretch/>
        </p:blipFill>
        <p:spPr>
          <a:xfrm>
            <a:off x="371475" y="1979613"/>
            <a:ext cx="5724525" cy="4500562"/>
          </a:xfrm>
        </p:spPr>
      </p:pic>
      <p:sp>
        <p:nvSpPr>
          <p:cNvPr id="8" name="Textplatzhalter 7">
            <a:extLst>
              <a:ext uri="{FF2B5EF4-FFF2-40B4-BE49-F238E27FC236}">
                <a16:creationId xmlns:a16="http://schemas.microsoft.com/office/drawing/2014/main" id="{30507A97-6930-4C33-9361-3482AC9FEC7E}"/>
              </a:ext>
            </a:extLst>
          </p:cNvPr>
          <p:cNvSpPr>
            <a:spLocks noGrp="1"/>
          </p:cNvSpPr>
          <p:nvPr>
            <p:ph type="body" sz="quarter" idx="16"/>
          </p:nvPr>
        </p:nvSpPr>
        <p:spPr>
          <a:xfrm>
            <a:off x="371475" y="540000"/>
            <a:ext cx="10002776" cy="369332"/>
          </a:xfrm>
        </p:spPr>
        <p:txBody>
          <a:bodyPr/>
          <a:lstStyle/>
          <a:p>
            <a:r>
              <a:rPr lang="de-CH" dirty="0"/>
              <a:t>Pleno Maxi Version Plus</a:t>
            </a:r>
          </a:p>
        </p:txBody>
      </p:sp>
      <p:sp>
        <p:nvSpPr>
          <p:cNvPr id="15" name="Textplatzhalter 14">
            <a:extLst>
              <a:ext uri="{FF2B5EF4-FFF2-40B4-BE49-F238E27FC236}">
                <a16:creationId xmlns:a16="http://schemas.microsoft.com/office/drawing/2014/main" id="{82E4C41B-6CFD-40A8-83AF-B3AC8413F96D}"/>
              </a:ext>
            </a:extLst>
          </p:cNvPr>
          <p:cNvSpPr>
            <a:spLocks noGrp="1"/>
          </p:cNvSpPr>
          <p:nvPr>
            <p:ph type="body" sz="quarter" idx="17"/>
          </p:nvPr>
        </p:nvSpPr>
        <p:spPr>
          <a:xfrm>
            <a:off x="371475" y="972000"/>
            <a:ext cx="10002776" cy="276999"/>
          </a:xfrm>
        </p:spPr>
        <p:txBody>
          <a:bodyPr/>
          <a:lstStyle/>
          <a:p>
            <a:r>
              <a:rPr lang="de-AT" dirty="0"/>
              <a:t>Vorteile</a:t>
            </a:r>
          </a:p>
        </p:txBody>
      </p:sp>
      <p:sp>
        <p:nvSpPr>
          <p:cNvPr id="20" name="Rechteck 19">
            <a:extLst>
              <a:ext uri="{FF2B5EF4-FFF2-40B4-BE49-F238E27FC236}">
                <a16:creationId xmlns:a16="http://schemas.microsoft.com/office/drawing/2014/main" id="{25D52244-0812-441C-BBFC-4DADD1803420}"/>
              </a:ext>
            </a:extLst>
          </p:cNvPr>
          <p:cNvSpPr/>
          <p:nvPr/>
        </p:nvSpPr>
        <p:spPr>
          <a:xfrm>
            <a:off x="7467624" y="3872049"/>
            <a:ext cx="3028888" cy="720001"/>
          </a:xfrm>
          <a:prstGeom prst="rect">
            <a:avLst/>
          </a:prstGeom>
        </p:spPr>
        <p:txBody>
          <a:bodyPr wrap="square" lIns="0" tIns="0" rIns="0" bIns="0" anchor="ctr" anchorCtr="0">
            <a:noAutofit/>
          </a:bodyPr>
          <a:lstStyle/>
          <a:p>
            <a:r>
              <a:rPr lang="de-CH" b="1" kern="0" dirty="0">
                <a:latin typeface="Arial Nova Light" panose="020B0304020202020204" pitchFamily="34" charset="0"/>
                <a:cs typeface="Arial" panose="020B0604020202020204" pitchFamily="34" charset="0"/>
              </a:rPr>
              <a:t>perfekte Platzausnutzung</a:t>
            </a:r>
          </a:p>
        </p:txBody>
      </p:sp>
      <p:sp>
        <p:nvSpPr>
          <p:cNvPr id="21" name="Rechteck 20">
            <a:extLst>
              <a:ext uri="{FF2B5EF4-FFF2-40B4-BE49-F238E27FC236}">
                <a16:creationId xmlns:a16="http://schemas.microsoft.com/office/drawing/2014/main" id="{3FD2606E-55F7-47AA-9F06-77C304C97F94}"/>
              </a:ext>
            </a:extLst>
          </p:cNvPr>
          <p:cNvSpPr/>
          <p:nvPr/>
        </p:nvSpPr>
        <p:spPr>
          <a:xfrm>
            <a:off x="7467623" y="2927986"/>
            <a:ext cx="3285437" cy="720002"/>
          </a:xfrm>
          <a:prstGeom prst="rect">
            <a:avLst/>
          </a:prstGeom>
        </p:spPr>
        <p:txBody>
          <a:bodyPr wrap="square" lIns="0" tIns="0" rIns="0" bIns="0" anchor="ctr" anchorCtr="0">
            <a:noAutofit/>
          </a:bodyPr>
          <a:lstStyle/>
          <a:p>
            <a:r>
              <a:rPr lang="en-GB" b="1" kern="0" dirty="0" err="1">
                <a:latin typeface="Arial Nova Light" panose="020B0304020202020204" pitchFamily="34" charset="0"/>
                <a:cs typeface="Arial" panose="020B0604020202020204" pitchFamily="34" charset="0"/>
              </a:rPr>
              <a:t>Flexibilität</a:t>
            </a:r>
            <a:endParaRPr lang="en-GB" b="1" kern="0" dirty="0">
              <a:latin typeface="Arial Nova Light" panose="020B03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4A61BD64-681A-4177-81B2-41BEFCB6D6B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00394" y="2927991"/>
            <a:ext cx="720000" cy="720000"/>
          </a:xfrm>
          <a:prstGeom prst="rect">
            <a:avLst/>
          </a:prstGeom>
        </p:spPr>
      </p:pic>
      <p:pic>
        <p:nvPicPr>
          <p:cNvPr id="11" name="Grafik 10">
            <a:extLst>
              <a:ext uri="{FF2B5EF4-FFF2-40B4-BE49-F238E27FC236}">
                <a16:creationId xmlns:a16="http://schemas.microsoft.com/office/drawing/2014/main" id="{08BBCC62-B787-4CD9-85CE-9E9FD54A40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94198" y="3872052"/>
            <a:ext cx="718785" cy="720000"/>
          </a:xfrm>
          <a:prstGeom prst="rect">
            <a:avLst/>
          </a:prstGeom>
        </p:spPr>
      </p:pic>
      <p:pic>
        <p:nvPicPr>
          <p:cNvPr id="9" name="Grafik 8">
            <a:extLst>
              <a:ext uri="{FF2B5EF4-FFF2-40B4-BE49-F238E27FC236}">
                <a16:creationId xmlns:a16="http://schemas.microsoft.com/office/drawing/2014/main" id="{A8656931-9833-DB20-84F5-7E0B8374188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00394" y="1983930"/>
            <a:ext cx="720000" cy="720000"/>
          </a:xfrm>
          <a:prstGeom prst="rect">
            <a:avLst/>
          </a:prstGeom>
        </p:spPr>
      </p:pic>
      <p:pic>
        <p:nvPicPr>
          <p:cNvPr id="13" name="Grafik 12">
            <a:extLst>
              <a:ext uri="{FF2B5EF4-FFF2-40B4-BE49-F238E27FC236}">
                <a16:creationId xmlns:a16="http://schemas.microsoft.com/office/drawing/2014/main" id="{C5ABED7C-5CCF-A0CB-0D38-3C51C96E41C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00394" y="4816113"/>
            <a:ext cx="720000" cy="720000"/>
          </a:xfrm>
          <a:prstGeom prst="rect">
            <a:avLst/>
          </a:prstGeom>
        </p:spPr>
      </p:pic>
      <p:sp>
        <p:nvSpPr>
          <p:cNvPr id="14" name="Rechteck 13">
            <a:extLst>
              <a:ext uri="{FF2B5EF4-FFF2-40B4-BE49-F238E27FC236}">
                <a16:creationId xmlns:a16="http://schemas.microsoft.com/office/drawing/2014/main" id="{E8158361-5DE5-8F16-C271-2B3403F48086}"/>
              </a:ext>
            </a:extLst>
          </p:cNvPr>
          <p:cNvSpPr/>
          <p:nvPr/>
        </p:nvSpPr>
        <p:spPr>
          <a:xfrm>
            <a:off x="7467623" y="1979613"/>
            <a:ext cx="3164935" cy="724312"/>
          </a:xfrm>
          <a:prstGeom prst="rect">
            <a:avLst/>
          </a:prstGeom>
        </p:spPr>
        <p:txBody>
          <a:bodyPr wrap="square" lIns="0" tIns="0" rIns="0" bIns="0" anchor="ctr" anchorCtr="0">
            <a:noAutofit/>
          </a:bodyPr>
          <a:lstStyle/>
          <a:p>
            <a:r>
              <a:rPr lang="de-CH" b="1" kern="0" dirty="0">
                <a:latin typeface="Arial Nova Light" panose="020B0304020202020204" pitchFamily="34" charset="0"/>
                <a:cs typeface="Arial" panose="020B0604020202020204" pitchFamily="34" charset="0"/>
              </a:rPr>
              <a:t>Beste Übersicht</a:t>
            </a:r>
          </a:p>
        </p:txBody>
      </p:sp>
      <p:sp>
        <p:nvSpPr>
          <p:cNvPr id="16" name="Rechteck 15">
            <a:extLst>
              <a:ext uri="{FF2B5EF4-FFF2-40B4-BE49-F238E27FC236}">
                <a16:creationId xmlns:a16="http://schemas.microsoft.com/office/drawing/2014/main" id="{D6EF570C-3D8A-03ED-ABF7-2C8401601558}"/>
              </a:ext>
            </a:extLst>
          </p:cNvPr>
          <p:cNvSpPr/>
          <p:nvPr/>
        </p:nvSpPr>
        <p:spPr>
          <a:xfrm>
            <a:off x="7467623" y="4816111"/>
            <a:ext cx="3539250" cy="720001"/>
          </a:xfrm>
          <a:prstGeom prst="rect">
            <a:avLst/>
          </a:prstGeom>
        </p:spPr>
        <p:txBody>
          <a:bodyPr wrap="square" lIns="0" tIns="0" rIns="0" bIns="0" anchor="ctr" anchorCtr="0">
            <a:noAutofit/>
          </a:bodyPr>
          <a:lstStyle/>
          <a:p>
            <a:r>
              <a:rPr lang="de-CH" b="1" kern="0" dirty="0">
                <a:latin typeface="Arial Nova Light" panose="020B0304020202020204" pitchFamily="34" charset="0"/>
                <a:cs typeface="Arial" panose="020B0604020202020204" pitchFamily="34" charset="0"/>
              </a:rPr>
              <a:t>Direkter Zugriff</a:t>
            </a:r>
          </a:p>
        </p:txBody>
      </p:sp>
      <p:pic>
        <p:nvPicPr>
          <p:cNvPr id="17" name="Grafik 16">
            <a:extLst>
              <a:ext uri="{FF2B5EF4-FFF2-40B4-BE49-F238E27FC236}">
                <a16:creationId xmlns:a16="http://schemas.microsoft.com/office/drawing/2014/main" id="{B2FCADBD-8EF2-C149-4767-1080204BF27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00394" y="5760174"/>
            <a:ext cx="720000" cy="720000"/>
          </a:xfrm>
          <a:prstGeom prst="rect">
            <a:avLst/>
          </a:prstGeom>
        </p:spPr>
      </p:pic>
      <p:sp>
        <p:nvSpPr>
          <p:cNvPr id="18" name="Rechteck 17">
            <a:extLst>
              <a:ext uri="{FF2B5EF4-FFF2-40B4-BE49-F238E27FC236}">
                <a16:creationId xmlns:a16="http://schemas.microsoft.com/office/drawing/2014/main" id="{CD7AB587-ABDA-1004-A76C-C948671F2762}"/>
              </a:ext>
            </a:extLst>
          </p:cNvPr>
          <p:cNvSpPr/>
          <p:nvPr/>
        </p:nvSpPr>
        <p:spPr>
          <a:xfrm>
            <a:off x="7467623" y="5760172"/>
            <a:ext cx="3028888" cy="720001"/>
          </a:xfrm>
          <a:prstGeom prst="rect">
            <a:avLst/>
          </a:prstGeom>
        </p:spPr>
        <p:txBody>
          <a:bodyPr wrap="square" lIns="0" tIns="0" rIns="0" bIns="0" anchor="ctr" anchorCtr="0">
            <a:noAutofit/>
          </a:bodyPr>
          <a:lstStyle/>
          <a:p>
            <a:r>
              <a:rPr lang="de-CH" b="1" kern="0" dirty="0">
                <a:latin typeface="Arial Nova Light" panose="020B0304020202020204" pitchFamily="34" charset="0"/>
                <a:cs typeface="Arial" panose="020B0604020202020204" pitchFamily="34" charset="0"/>
              </a:rPr>
              <a:t>Barrierefrei</a:t>
            </a:r>
          </a:p>
        </p:txBody>
      </p:sp>
    </p:spTree>
    <p:custDataLst>
      <p:tags r:id="rId1"/>
    </p:custDataLst>
    <p:extLst>
      <p:ext uri="{BB962C8B-B14F-4D97-AF65-F5344CB8AC3E}">
        <p14:creationId xmlns:p14="http://schemas.microsoft.com/office/powerpoint/2010/main" val="528687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2" descr="Ein Bild, das drinnen, Wand, Ausguss, Zähler enthält.&#10;&#10;Automatisch generierte Beschreibung">
            <a:extLst>
              <a:ext uri="{FF2B5EF4-FFF2-40B4-BE49-F238E27FC236}">
                <a16:creationId xmlns:a16="http://schemas.microsoft.com/office/drawing/2014/main" id="{1CB6A01C-05C0-493D-AFB8-71A9A8F8503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468" b="468"/>
          <a:stretch/>
        </p:blipFill>
        <p:spPr/>
      </p:pic>
      <p:pic>
        <p:nvPicPr>
          <p:cNvPr id="7" name="Bildplatzhalter 6" descr="Ein Bild, das drinnen, Wand, Ausguss, zugemüllt enthält.&#10;&#10;Automatisch generierte Beschreibung">
            <a:extLst>
              <a:ext uri="{FF2B5EF4-FFF2-40B4-BE49-F238E27FC236}">
                <a16:creationId xmlns:a16="http://schemas.microsoft.com/office/drawing/2014/main" id="{C4B07080-2D08-4992-B824-4DB273B51DDB}"/>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474" b="474"/>
          <a:stretch/>
        </p:blipFill>
        <p:spPr/>
      </p:pic>
      <p:sp>
        <p:nvSpPr>
          <p:cNvPr id="10" name="Textplatzhalter 9">
            <a:extLst>
              <a:ext uri="{FF2B5EF4-FFF2-40B4-BE49-F238E27FC236}">
                <a16:creationId xmlns:a16="http://schemas.microsoft.com/office/drawing/2014/main" id="{828CE6FA-3121-4ABC-88FC-5490C490F0AE}"/>
              </a:ext>
            </a:extLst>
          </p:cNvPr>
          <p:cNvSpPr>
            <a:spLocks noGrp="1"/>
          </p:cNvSpPr>
          <p:nvPr>
            <p:ph type="body" sz="quarter" idx="16"/>
          </p:nvPr>
        </p:nvSpPr>
        <p:spPr/>
        <p:txBody>
          <a:bodyPr/>
          <a:lstStyle/>
          <a:p>
            <a:r>
              <a:rPr lang="de-AT" dirty="0"/>
              <a:t>Pleno Maxi Version Plus</a:t>
            </a:r>
          </a:p>
        </p:txBody>
      </p:sp>
      <p:sp>
        <p:nvSpPr>
          <p:cNvPr id="4" name="Textplatzhalter 3">
            <a:extLst>
              <a:ext uri="{FF2B5EF4-FFF2-40B4-BE49-F238E27FC236}">
                <a16:creationId xmlns:a16="http://schemas.microsoft.com/office/drawing/2014/main" id="{A951C703-0D5F-4FAE-BB7D-674EEAB762B4}"/>
              </a:ext>
            </a:extLst>
          </p:cNvPr>
          <p:cNvSpPr>
            <a:spLocks noGrp="1"/>
          </p:cNvSpPr>
          <p:nvPr>
            <p:ph type="body" sz="quarter" idx="17"/>
          </p:nvPr>
        </p:nvSpPr>
        <p:spPr/>
        <p:txBody>
          <a:bodyPr/>
          <a:lstStyle/>
          <a:p>
            <a:r>
              <a:rPr lang="de-AT" dirty="0"/>
              <a:t>600 mm Breite und 3 Höhen</a:t>
            </a:r>
          </a:p>
        </p:txBody>
      </p:sp>
    </p:spTree>
    <p:extLst>
      <p:ext uri="{BB962C8B-B14F-4D97-AF65-F5344CB8AC3E}">
        <p14:creationId xmlns:p14="http://schemas.microsoft.com/office/powerpoint/2010/main" val="493282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drinnen, Regal enthält.&#10;&#10;Automatisch generierte Beschreibung">
            <a:extLst>
              <a:ext uri="{FF2B5EF4-FFF2-40B4-BE49-F238E27FC236}">
                <a16:creationId xmlns:a16="http://schemas.microsoft.com/office/drawing/2014/main" id="{A8809942-3A7D-4B92-A334-BEA0811108EB}"/>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7982" b="7982"/>
          <a:stretch/>
        </p:blipFill>
        <p:spPr>
          <a:noFill/>
        </p:spPr>
      </p:pic>
      <p:sp>
        <p:nvSpPr>
          <p:cNvPr id="2" name="Textplatzhalter 1">
            <a:extLst>
              <a:ext uri="{FF2B5EF4-FFF2-40B4-BE49-F238E27FC236}">
                <a16:creationId xmlns:a16="http://schemas.microsoft.com/office/drawing/2014/main" id="{5D18B411-B8CD-41BA-BB4F-3738DBD2B088}"/>
              </a:ext>
            </a:extLst>
          </p:cNvPr>
          <p:cNvSpPr>
            <a:spLocks noGrp="1"/>
          </p:cNvSpPr>
          <p:nvPr>
            <p:ph type="body" sz="quarter" idx="12"/>
          </p:nvPr>
        </p:nvSpPr>
        <p:spPr>
          <a:xfrm>
            <a:off x="6804000" y="3600000"/>
            <a:ext cx="3720525" cy="1151084"/>
          </a:xfrm>
        </p:spPr>
        <p:txBody>
          <a:bodyPr/>
          <a:lstStyle/>
          <a:p>
            <a:pPr marL="269875" lvl="3"/>
            <a:r>
              <a:rPr lang="de-DE" dirty="0"/>
              <a:t>Euro Norm - 600 mm Breit</a:t>
            </a:r>
          </a:p>
          <a:p>
            <a:pPr marL="269875" lvl="3"/>
            <a:endParaRPr lang="de-DE" dirty="0"/>
          </a:p>
          <a:p>
            <a:pPr marL="269875" lvl="3"/>
            <a:r>
              <a:rPr lang="de-DE" dirty="0"/>
              <a:t>Kann als Doppelschrank ohne Zwischenwand montiert werden</a:t>
            </a:r>
          </a:p>
        </p:txBody>
      </p:sp>
    </p:spTree>
    <p:extLst>
      <p:ext uri="{BB962C8B-B14F-4D97-AF65-F5344CB8AC3E}">
        <p14:creationId xmlns:p14="http://schemas.microsoft.com/office/powerpoint/2010/main" val="1933803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en 4" title="Pleno-Maxi_8_D_Liro_anth_Teaser">
            <a:hlinkClick r:id="" action="ppaction://media"/>
            <a:extLst>
              <a:ext uri="{FF2B5EF4-FFF2-40B4-BE49-F238E27FC236}">
                <a16:creationId xmlns:a16="http://schemas.microsoft.com/office/drawing/2014/main" id="{45463EBD-17CD-E170-7C7A-DF2D028F3718}"/>
              </a:ext>
            </a:extLst>
          </p:cNvPr>
          <p:cNvPicPr>
            <a:picLocks noRot="1" noChangeAspect="1"/>
          </p:cNvPicPr>
          <p:nvPr>
            <a:videoFile r:link="rId1"/>
          </p:nvPr>
        </p:nvPicPr>
        <p:blipFill rotWithShape="1">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259408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Boden, drinnen, Wand, offen enthält.&#10;&#10;Automatisch generierte Beschreibung">
            <a:extLst>
              <a:ext uri="{FF2B5EF4-FFF2-40B4-BE49-F238E27FC236}">
                <a16:creationId xmlns:a16="http://schemas.microsoft.com/office/drawing/2014/main" id="{38BB7EC3-894C-E641-9AE4-10FEE0F383F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4844" b="14844"/>
          <a:stretch/>
        </p:blipFill>
        <p:spPr/>
      </p:pic>
      <p:sp>
        <p:nvSpPr>
          <p:cNvPr id="3" name="Titel 2">
            <a:extLst>
              <a:ext uri="{FF2B5EF4-FFF2-40B4-BE49-F238E27FC236}">
                <a16:creationId xmlns:a16="http://schemas.microsoft.com/office/drawing/2014/main" id="{B4E6A47B-0B3D-154C-B33A-A5EBFBD36EB0}"/>
              </a:ext>
            </a:extLst>
          </p:cNvPr>
          <p:cNvSpPr>
            <a:spLocks noGrp="1"/>
          </p:cNvSpPr>
          <p:nvPr>
            <p:ph type="title"/>
          </p:nvPr>
        </p:nvSpPr>
        <p:spPr/>
        <p:txBody>
          <a:bodyPr/>
          <a:lstStyle/>
          <a:p>
            <a:r>
              <a:rPr lang="de-DE" dirty="0"/>
              <a:t>Pinello</a:t>
            </a:r>
          </a:p>
        </p:txBody>
      </p:sp>
      <p:sp>
        <p:nvSpPr>
          <p:cNvPr id="4" name="Textplatzhalter 3">
            <a:extLst>
              <a:ext uri="{FF2B5EF4-FFF2-40B4-BE49-F238E27FC236}">
                <a16:creationId xmlns:a16="http://schemas.microsoft.com/office/drawing/2014/main" id="{ED1CB2EF-A1BF-634E-A0D2-CEAF8C8D7883}"/>
              </a:ext>
            </a:extLst>
          </p:cNvPr>
          <p:cNvSpPr>
            <a:spLocks noGrp="1"/>
          </p:cNvSpPr>
          <p:nvPr>
            <p:ph type="body" sz="quarter" idx="24"/>
          </p:nvPr>
        </p:nvSpPr>
        <p:spPr/>
        <p:txBody>
          <a:bodyPr/>
          <a:lstStyle/>
          <a:p>
            <a:r>
              <a:rPr lang="de-DE" dirty="0"/>
              <a:t>Konfigurierbares System für den</a:t>
            </a:r>
          </a:p>
          <a:p>
            <a:r>
              <a:rPr lang="de-DE" dirty="0"/>
              <a:t>Unterschrank</a:t>
            </a:r>
          </a:p>
        </p:txBody>
      </p:sp>
      <p:pic>
        <p:nvPicPr>
          <p:cNvPr id="8" name="Grafik 7">
            <a:extLst>
              <a:ext uri="{FF2B5EF4-FFF2-40B4-BE49-F238E27FC236}">
                <a16:creationId xmlns:a16="http://schemas.microsoft.com/office/drawing/2014/main" id="{FDB48431-B7D4-4EA8-9661-269A1F0776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21518" y="287777"/>
            <a:ext cx="1099007" cy="314753"/>
          </a:xfrm>
          <a:prstGeom prst="rect">
            <a:avLst/>
          </a:prstGeom>
        </p:spPr>
      </p:pic>
    </p:spTree>
    <p:extLst>
      <p:ext uri="{BB962C8B-B14F-4D97-AF65-F5344CB8AC3E}">
        <p14:creationId xmlns:p14="http://schemas.microsoft.com/office/powerpoint/2010/main" val="3182963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828CE6FA-3121-4ABC-88FC-5490C490F0AE}"/>
              </a:ext>
            </a:extLst>
          </p:cNvPr>
          <p:cNvSpPr>
            <a:spLocks noGrp="1"/>
          </p:cNvSpPr>
          <p:nvPr>
            <p:ph type="body" sz="quarter" idx="11"/>
          </p:nvPr>
        </p:nvSpPr>
        <p:spPr>
          <a:xfrm>
            <a:off x="8100000" y="1980000"/>
            <a:ext cx="3720525" cy="1107996"/>
          </a:xfrm>
        </p:spPr>
        <p:txBody>
          <a:bodyPr/>
          <a:lstStyle/>
          <a:p>
            <a:endParaRPr lang="de-AT" dirty="0"/>
          </a:p>
          <a:p>
            <a:r>
              <a:rPr lang="de-AT" dirty="0" err="1"/>
              <a:t>Pinello</a:t>
            </a:r>
            <a:endParaRPr lang="de-AT" dirty="0"/>
          </a:p>
        </p:txBody>
      </p:sp>
      <p:pic>
        <p:nvPicPr>
          <p:cNvPr id="7" name="Bildplatzhalter 6" descr="Ein Bild, das drinnen, Wand, Boden, Ausguss enthält.&#10;&#10;Automatisch generierte Beschreibung">
            <a:extLst>
              <a:ext uri="{FF2B5EF4-FFF2-40B4-BE49-F238E27FC236}">
                <a16:creationId xmlns:a16="http://schemas.microsoft.com/office/drawing/2014/main" id="{DF418FAE-4AEC-0B48-C405-B69723D362E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9873" b="15314"/>
          <a:stretch/>
        </p:blipFill>
        <p:spPr>
          <a:xfrm>
            <a:off x="0" y="0"/>
            <a:ext cx="7560000" cy="6858000"/>
          </a:xfrm>
        </p:spPr>
      </p:pic>
    </p:spTree>
    <p:extLst>
      <p:ext uri="{BB962C8B-B14F-4D97-AF65-F5344CB8AC3E}">
        <p14:creationId xmlns:p14="http://schemas.microsoft.com/office/powerpoint/2010/main" val="30236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828CE6FA-3121-4ABC-88FC-5490C490F0AE}"/>
              </a:ext>
            </a:extLst>
          </p:cNvPr>
          <p:cNvSpPr>
            <a:spLocks noGrp="1"/>
          </p:cNvSpPr>
          <p:nvPr>
            <p:ph type="body" sz="quarter" idx="11"/>
          </p:nvPr>
        </p:nvSpPr>
        <p:spPr>
          <a:xfrm>
            <a:off x="8100000" y="1980000"/>
            <a:ext cx="3720525" cy="1107996"/>
          </a:xfrm>
        </p:spPr>
        <p:txBody>
          <a:bodyPr/>
          <a:lstStyle/>
          <a:p>
            <a:endParaRPr lang="de-AT" dirty="0"/>
          </a:p>
          <a:p>
            <a:r>
              <a:rPr lang="de-AT" dirty="0" err="1"/>
              <a:t>Pinello</a:t>
            </a:r>
            <a:endParaRPr lang="de-AT" dirty="0"/>
          </a:p>
        </p:txBody>
      </p:sp>
      <p:pic>
        <p:nvPicPr>
          <p:cNvPr id="4" name="Bildplatzhalter 3" descr="Ein Bild, das drinnen, Wand, Boden, Zähler enthält.&#10;&#10;Automatisch generierte Beschreibung">
            <a:extLst>
              <a:ext uri="{FF2B5EF4-FFF2-40B4-BE49-F238E27FC236}">
                <a16:creationId xmlns:a16="http://schemas.microsoft.com/office/drawing/2014/main" id="{45EF8323-FCF3-FAF8-B518-20452C1E188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9873" r="383" b="15312"/>
          <a:stretch/>
        </p:blipFill>
        <p:spPr>
          <a:xfrm>
            <a:off x="0" y="0"/>
            <a:ext cx="7531100" cy="6858000"/>
          </a:xfrm>
        </p:spPr>
      </p:pic>
    </p:spTree>
    <p:extLst>
      <p:ext uri="{BB962C8B-B14F-4D97-AF65-F5344CB8AC3E}">
        <p14:creationId xmlns:p14="http://schemas.microsoft.com/office/powerpoint/2010/main" val="2974821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828CE6FA-3121-4ABC-88FC-5490C490F0AE}"/>
              </a:ext>
            </a:extLst>
          </p:cNvPr>
          <p:cNvSpPr>
            <a:spLocks noGrp="1"/>
          </p:cNvSpPr>
          <p:nvPr>
            <p:ph type="body" sz="quarter" idx="11"/>
          </p:nvPr>
        </p:nvSpPr>
        <p:spPr>
          <a:xfrm>
            <a:off x="8100000" y="1980000"/>
            <a:ext cx="3720525" cy="1107996"/>
          </a:xfrm>
        </p:spPr>
        <p:txBody>
          <a:bodyPr/>
          <a:lstStyle/>
          <a:p>
            <a:endParaRPr lang="de-AT" dirty="0"/>
          </a:p>
          <a:p>
            <a:r>
              <a:rPr lang="de-AT" dirty="0" err="1"/>
              <a:t>Pinello</a:t>
            </a:r>
            <a:endParaRPr lang="de-AT" dirty="0"/>
          </a:p>
        </p:txBody>
      </p:sp>
      <p:pic>
        <p:nvPicPr>
          <p:cNvPr id="4" name="Bildplatzhalter 3" descr="Ein Bild, das drinnen, Boden, Wand, Zähler enthält.&#10;&#10;Automatisch generierte Beschreibung">
            <a:extLst>
              <a:ext uri="{FF2B5EF4-FFF2-40B4-BE49-F238E27FC236}">
                <a16:creationId xmlns:a16="http://schemas.microsoft.com/office/drawing/2014/main" id="{E80BE669-C8BC-BE59-626B-9354219A737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9993" b="15192"/>
          <a:stretch/>
        </p:blipFill>
        <p:spPr>
          <a:xfrm>
            <a:off x="0" y="0"/>
            <a:ext cx="7560000" cy="6858000"/>
          </a:xfrm>
        </p:spPr>
      </p:pic>
    </p:spTree>
    <p:extLst>
      <p:ext uri="{BB962C8B-B14F-4D97-AF65-F5344CB8AC3E}">
        <p14:creationId xmlns:p14="http://schemas.microsoft.com/office/powerpoint/2010/main" val="2251373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828CE6FA-3121-4ABC-88FC-5490C490F0AE}"/>
              </a:ext>
            </a:extLst>
          </p:cNvPr>
          <p:cNvSpPr>
            <a:spLocks noGrp="1"/>
          </p:cNvSpPr>
          <p:nvPr>
            <p:ph type="body" sz="quarter" idx="11"/>
          </p:nvPr>
        </p:nvSpPr>
        <p:spPr>
          <a:xfrm>
            <a:off x="8100000" y="1980000"/>
            <a:ext cx="3720525" cy="1107996"/>
          </a:xfrm>
        </p:spPr>
        <p:txBody>
          <a:bodyPr/>
          <a:lstStyle/>
          <a:p>
            <a:endParaRPr lang="de-AT" dirty="0"/>
          </a:p>
          <a:p>
            <a:r>
              <a:rPr lang="de-AT" dirty="0" err="1"/>
              <a:t>Pinello</a:t>
            </a:r>
            <a:endParaRPr lang="de-AT" dirty="0"/>
          </a:p>
        </p:txBody>
      </p:sp>
      <p:pic>
        <p:nvPicPr>
          <p:cNvPr id="4" name="Bildplatzhalter 3" descr="Ein Bild, das Text, Flasche, drinnen, Boden enthält.&#10;&#10;Automatisch generierte Beschreibung">
            <a:extLst>
              <a:ext uri="{FF2B5EF4-FFF2-40B4-BE49-F238E27FC236}">
                <a16:creationId xmlns:a16="http://schemas.microsoft.com/office/drawing/2014/main" id="{47C9746B-5128-9D43-95FE-465E02FA429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663" r="8663"/>
          <a:stretch>
            <a:fillRect/>
          </a:stretch>
        </p:blipFill>
        <p:spPr/>
      </p:pic>
    </p:spTree>
    <p:extLst>
      <p:ext uri="{BB962C8B-B14F-4D97-AF65-F5344CB8AC3E}">
        <p14:creationId xmlns:p14="http://schemas.microsoft.com/office/powerpoint/2010/main" val="2595252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platzhalter 15" descr="Ein Bild, das Boden, drinnen, Wand, Raum enthält.&#10;&#10;Automatisch generierte Beschreibung">
            <a:extLst>
              <a:ext uri="{FF2B5EF4-FFF2-40B4-BE49-F238E27FC236}">
                <a16:creationId xmlns:a16="http://schemas.microsoft.com/office/drawing/2014/main" id="{145C4BDC-23DD-429E-ACA8-7B923277E36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8112" b="8112"/>
          <a:stretch/>
        </p:blipFill>
        <p:spPr/>
      </p:pic>
      <p:sp>
        <p:nvSpPr>
          <p:cNvPr id="13" name="Titel 12">
            <a:extLst>
              <a:ext uri="{FF2B5EF4-FFF2-40B4-BE49-F238E27FC236}">
                <a16:creationId xmlns:a16="http://schemas.microsoft.com/office/drawing/2014/main" id="{EC884BCB-EE93-4271-B265-4029470EC4A1}"/>
              </a:ext>
            </a:extLst>
          </p:cNvPr>
          <p:cNvSpPr>
            <a:spLocks noGrp="1"/>
          </p:cNvSpPr>
          <p:nvPr>
            <p:ph type="title"/>
          </p:nvPr>
        </p:nvSpPr>
        <p:spPr/>
        <p:txBody>
          <a:bodyPr/>
          <a:lstStyle/>
          <a:p>
            <a:r>
              <a:rPr lang="de-DE" dirty="0"/>
              <a:t>Moderne Küchenwelt</a:t>
            </a:r>
            <a:endParaRPr lang="de-AT" dirty="0"/>
          </a:p>
        </p:txBody>
      </p:sp>
      <p:sp>
        <p:nvSpPr>
          <p:cNvPr id="2" name="Textplatzhalter 1">
            <a:extLst>
              <a:ext uri="{FF2B5EF4-FFF2-40B4-BE49-F238E27FC236}">
                <a16:creationId xmlns:a16="http://schemas.microsoft.com/office/drawing/2014/main" id="{7BBC918B-B374-4545-BE8A-230A3E22D72B}"/>
              </a:ext>
            </a:extLst>
          </p:cNvPr>
          <p:cNvSpPr>
            <a:spLocks noGrp="1"/>
          </p:cNvSpPr>
          <p:nvPr>
            <p:ph type="body" sz="quarter" idx="24"/>
          </p:nvPr>
        </p:nvSpPr>
        <p:spPr/>
        <p:txBody>
          <a:bodyPr/>
          <a:lstStyle/>
          <a:p>
            <a:r>
              <a:rPr lang="de-DE" dirty="0"/>
              <a:t>Wohnen, Kochen, Leben verschmelzen</a:t>
            </a:r>
          </a:p>
        </p:txBody>
      </p:sp>
    </p:spTree>
    <p:extLst>
      <p:ext uri="{BB962C8B-B14F-4D97-AF65-F5344CB8AC3E}">
        <p14:creationId xmlns:p14="http://schemas.microsoft.com/office/powerpoint/2010/main" val="1241955567"/>
      </p:ext>
    </p:extLst>
  </p:cSld>
  <p:clrMapOvr>
    <a:masterClrMapping/>
  </p:clrMapOvr>
  <mc:AlternateContent xmlns:mc="http://schemas.openxmlformats.org/markup-compatibility/2006" xmlns:p14="http://schemas.microsoft.com/office/powerpoint/2010/main">
    <mc:Choice Requires="p14">
      <p:transition spd="slow" p14:dur="2000" advTm="44297"/>
    </mc:Choice>
    <mc:Fallback xmlns="">
      <p:transition spd="slow" advTm="4429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ildplatzhalter 33" descr="Ein Bild, das drinnen, Boden, Wand, lebend enthält.&#10;&#10;Automatisch generierte Beschreibung">
            <a:extLst>
              <a:ext uri="{FF2B5EF4-FFF2-40B4-BE49-F238E27FC236}">
                <a16:creationId xmlns:a16="http://schemas.microsoft.com/office/drawing/2014/main" id="{A2CD27D6-ADA6-4E8B-9439-7D383A82D8F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8996" t="40917" r="16045" b="19188"/>
          <a:stretch/>
        </p:blipFill>
        <p:spPr>
          <a:xfrm>
            <a:off x="370800" y="1386000"/>
            <a:ext cx="2520000" cy="2160000"/>
          </a:xfrm>
        </p:spPr>
      </p:pic>
      <p:pic>
        <p:nvPicPr>
          <p:cNvPr id="36" name="Bildplatzhalter 35">
            <a:extLst>
              <a:ext uri="{FF2B5EF4-FFF2-40B4-BE49-F238E27FC236}">
                <a16:creationId xmlns:a16="http://schemas.microsoft.com/office/drawing/2014/main" id="{1C3F5870-EF33-4496-89D0-A26861816BC7}"/>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358" r="3358"/>
          <a:stretch/>
        </p:blipFill>
        <p:spPr/>
      </p:pic>
      <p:pic>
        <p:nvPicPr>
          <p:cNvPr id="39" name="Bildplatzhalter 38" descr="Ein Bild, das Boden, drinnen, Behälter enthält.&#10;&#10;Automatisch generierte Beschreibung">
            <a:extLst>
              <a:ext uri="{FF2B5EF4-FFF2-40B4-BE49-F238E27FC236}">
                <a16:creationId xmlns:a16="http://schemas.microsoft.com/office/drawing/2014/main" id="{7B5FB3AC-709E-4102-976C-A9A427A152FD}"/>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6749" r="6749"/>
          <a:stretch/>
        </p:blipFill>
        <p:spPr/>
      </p:pic>
      <p:pic>
        <p:nvPicPr>
          <p:cNvPr id="51" name="Bildplatzhalter 50" descr="Ein Bild, das Boden, drinnen enthält.&#10;&#10;Automatisch generierte Beschreibung">
            <a:extLst>
              <a:ext uri="{FF2B5EF4-FFF2-40B4-BE49-F238E27FC236}">
                <a16:creationId xmlns:a16="http://schemas.microsoft.com/office/drawing/2014/main" id="{8074D698-E963-4725-9919-F4DB2E176312}"/>
              </a:ext>
            </a:extLst>
          </p:cNvPr>
          <p:cNvPicPr>
            <a:picLocks noGrp="1" noChangeAspect="1"/>
          </p:cNvPicPr>
          <p:nvPr>
            <p:ph type="pic" sz="quarter" idx="18"/>
          </p:nvPr>
        </p:nvPicPr>
        <p:blipFill rotWithShape="1">
          <a:blip r:embed="rId6">
            <a:extLst>
              <a:ext uri="{28A0092B-C50C-407E-A947-70E740481C1C}">
                <a14:useLocalDpi xmlns:a14="http://schemas.microsoft.com/office/drawing/2010/main" val="0"/>
              </a:ext>
            </a:extLst>
          </a:blip>
          <a:srcRect l="6749" r="6749"/>
          <a:stretch/>
        </p:blipFill>
        <p:spPr/>
      </p:pic>
      <p:sp>
        <p:nvSpPr>
          <p:cNvPr id="3" name="Textplatzhalter 2">
            <a:extLst>
              <a:ext uri="{FF2B5EF4-FFF2-40B4-BE49-F238E27FC236}">
                <a16:creationId xmlns:a16="http://schemas.microsoft.com/office/drawing/2014/main" id="{ED214249-C9D8-48BA-8A38-FE863017D525}"/>
              </a:ext>
            </a:extLst>
          </p:cNvPr>
          <p:cNvSpPr>
            <a:spLocks noGrp="1"/>
          </p:cNvSpPr>
          <p:nvPr>
            <p:ph type="body" sz="quarter" idx="16"/>
          </p:nvPr>
        </p:nvSpPr>
        <p:spPr/>
        <p:txBody>
          <a:bodyPr/>
          <a:lstStyle/>
          <a:p>
            <a:r>
              <a:rPr lang="de-DE" dirty="0"/>
              <a:t>Produktfamilie Pinello</a:t>
            </a:r>
            <a:endParaRPr lang="de-CH" dirty="0"/>
          </a:p>
        </p:txBody>
      </p:sp>
      <p:sp>
        <p:nvSpPr>
          <p:cNvPr id="2" name="Textplatzhalter 1">
            <a:extLst>
              <a:ext uri="{FF2B5EF4-FFF2-40B4-BE49-F238E27FC236}">
                <a16:creationId xmlns:a16="http://schemas.microsoft.com/office/drawing/2014/main" id="{C60F7310-1E17-364E-AA53-34B9914E897C}"/>
              </a:ext>
            </a:extLst>
          </p:cNvPr>
          <p:cNvSpPr>
            <a:spLocks noGrp="1"/>
          </p:cNvSpPr>
          <p:nvPr>
            <p:ph type="body" sz="quarter" idx="22"/>
          </p:nvPr>
        </p:nvSpPr>
        <p:spPr/>
        <p:txBody>
          <a:bodyPr vert="horz" lIns="0" tIns="0" rIns="0" bIns="0" rtlCol="0">
            <a:noAutofit/>
          </a:bodyPr>
          <a:lstStyle/>
          <a:p>
            <a:r>
              <a:rPr lang="de-DE" dirty="0"/>
              <a:t>Spice</a:t>
            </a:r>
          </a:p>
        </p:txBody>
      </p:sp>
      <p:pic>
        <p:nvPicPr>
          <p:cNvPr id="53" name="Bildplatzhalter 52" descr="Ein Bild, das Boden, drinnen, Zähler enthält.&#10;&#10;Automatisch generierte Beschreibung">
            <a:extLst>
              <a:ext uri="{FF2B5EF4-FFF2-40B4-BE49-F238E27FC236}">
                <a16:creationId xmlns:a16="http://schemas.microsoft.com/office/drawing/2014/main" id="{D7CA03F2-179A-43D3-97D9-79D30C34AC4B}"/>
              </a:ext>
            </a:extLst>
          </p:cNvPr>
          <p:cNvPicPr>
            <a:picLocks noGrp="1" noChangeAspect="1"/>
          </p:cNvPicPr>
          <p:nvPr>
            <p:ph type="pic" sz="quarter" idx="26"/>
          </p:nvPr>
        </p:nvPicPr>
        <p:blipFill rotWithShape="1">
          <a:blip r:embed="rId7">
            <a:extLst>
              <a:ext uri="{28A0092B-C50C-407E-A947-70E740481C1C}">
                <a14:useLocalDpi xmlns:a14="http://schemas.microsoft.com/office/drawing/2010/main" val="0"/>
              </a:ext>
            </a:extLst>
          </a:blip>
          <a:srcRect l="3358" r="3358"/>
          <a:stretch/>
        </p:blipFill>
        <p:spPr/>
      </p:pic>
      <p:pic>
        <p:nvPicPr>
          <p:cNvPr id="55" name="Bildplatzhalter 54" descr="Ein Bild, das Wand, drinnen, Badezimmer enthält.&#10;&#10;Automatisch generierte Beschreibung">
            <a:extLst>
              <a:ext uri="{FF2B5EF4-FFF2-40B4-BE49-F238E27FC236}">
                <a16:creationId xmlns:a16="http://schemas.microsoft.com/office/drawing/2014/main" id="{FAB2ECF3-40DD-4AAB-94AD-C9D135FEF03B}"/>
              </a:ext>
            </a:extLst>
          </p:cNvPr>
          <p:cNvPicPr>
            <a:picLocks noGrp="1" noChangeAspect="1"/>
          </p:cNvPicPr>
          <p:nvPr>
            <p:ph type="pic" sz="quarter" idx="27"/>
          </p:nvPr>
        </p:nvPicPr>
        <p:blipFill rotWithShape="1">
          <a:blip r:embed="rId8">
            <a:extLst>
              <a:ext uri="{28A0092B-C50C-407E-A947-70E740481C1C}">
                <a14:useLocalDpi xmlns:a14="http://schemas.microsoft.com/office/drawing/2010/main" val="0"/>
              </a:ext>
            </a:extLst>
          </a:blip>
          <a:srcRect l="3108" r="3108"/>
          <a:stretch/>
        </p:blipFill>
        <p:spPr/>
      </p:pic>
      <p:sp>
        <p:nvSpPr>
          <p:cNvPr id="59" name="Textplatzhalter 58">
            <a:extLst>
              <a:ext uri="{FF2B5EF4-FFF2-40B4-BE49-F238E27FC236}">
                <a16:creationId xmlns:a16="http://schemas.microsoft.com/office/drawing/2014/main" id="{2DF21F6E-A738-4EB8-90C5-610634998022}"/>
              </a:ext>
            </a:extLst>
          </p:cNvPr>
          <p:cNvSpPr>
            <a:spLocks noGrp="1"/>
          </p:cNvSpPr>
          <p:nvPr>
            <p:ph type="body" sz="quarter" idx="30"/>
          </p:nvPr>
        </p:nvSpPr>
        <p:spPr/>
        <p:txBody>
          <a:bodyPr vert="horz" lIns="0" tIns="0" rIns="0" bIns="0" rtlCol="0">
            <a:noAutofit/>
          </a:bodyPr>
          <a:lstStyle/>
          <a:p>
            <a:r>
              <a:rPr lang="de-CH" dirty="0"/>
              <a:t>Cargo</a:t>
            </a:r>
          </a:p>
        </p:txBody>
      </p:sp>
      <p:sp>
        <p:nvSpPr>
          <p:cNvPr id="60" name="Textplatzhalter 59">
            <a:extLst>
              <a:ext uri="{FF2B5EF4-FFF2-40B4-BE49-F238E27FC236}">
                <a16:creationId xmlns:a16="http://schemas.microsoft.com/office/drawing/2014/main" id="{19A4563D-6750-4B06-893A-ACDE62C6CDDF}"/>
              </a:ext>
            </a:extLst>
          </p:cNvPr>
          <p:cNvSpPr>
            <a:spLocks noGrp="1"/>
          </p:cNvSpPr>
          <p:nvPr>
            <p:ph type="body" sz="quarter" idx="31"/>
          </p:nvPr>
        </p:nvSpPr>
        <p:spPr/>
        <p:txBody>
          <a:bodyPr vert="horz" lIns="0" tIns="0" rIns="0" bIns="0" rtlCol="0">
            <a:noAutofit/>
          </a:bodyPr>
          <a:lstStyle/>
          <a:p>
            <a:r>
              <a:rPr lang="de-CH" dirty="0"/>
              <a:t>Board</a:t>
            </a:r>
          </a:p>
        </p:txBody>
      </p:sp>
      <p:sp>
        <p:nvSpPr>
          <p:cNvPr id="61" name="Textplatzhalter 60">
            <a:extLst>
              <a:ext uri="{FF2B5EF4-FFF2-40B4-BE49-F238E27FC236}">
                <a16:creationId xmlns:a16="http://schemas.microsoft.com/office/drawing/2014/main" id="{EAFE4B12-F96B-4EE3-A264-DDB2962B0AE1}"/>
              </a:ext>
            </a:extLst>
          </p:cNvPr>
          <p:cNvSpPr>
            <a:spLocks noGrp="1"/>
          </p:cNvSpPr>
          <p:nvPr>
            <p:ph type="body" sz="quarter" idx="32"/>
          </p:nvPr>
        </p:nvSpPr>
        <p:spPr/>
        <p:txBody>
          <a:bodyPr vert="horz" lIns="0" tIns="0" rIns="0" bIns="0" rtlCol="0">
            <a:noAutofit/>
          </a:bodyPr>
          <a:lstStyle/>
          <a:p>
            <a:r>
              <a:rPr lang="de-CH" dirty="0"/>
              <a:t>Towel</a:t>
            </a:r>
          </a:p>
        </p:txBody>
      </p:sp>
      <p:sp>
        <p:nvSpPr>
          <p:cNvPr id="62" name="Textplatzhalter 61">
            <a:extLst>
              <a:ext uri="{FF2B5EF4-FFF2-40B4-BE49-F238E27FC236}">
                <a16:creationId xmlns:a16="http://schemas.microsoft.com/office/drawing/2014/main" id="{866945DE-3C27-4CCB-A2A1-F4545E50AC5F}"/>
              </a:ext>
            </a:extLst>
          </p:cNvPr>
          <p:cNvSpPr>
            <a:spLocks noGrp="1"/>
          </p:cNvSpPr>
          <p:nvPr>
            <p:ph type="body" sz="quarter" idx="33"/>
          </p:nvPr>
        </p:nvSpPr>
        <p:spPr/>
        <p:txBody>
          <a:bodyPr vert="horz" lIns="0" tIns="0" rIns="0" bIns="0" rtlCol="0">
            <a:noAutofit/>
          </a:bodyPr>
          <a:lstStyle/>
          <a:p>
            <a:r>
              <a:rPr lang="de-CH" dirty="0" err="1"/>
              <a:t>Bread</a:t>
            </a:r>
            <a:endParaRPr lang="de-CH" dirty="0"/>
          </a:p>
        </p:txBody>
      </p:sp>
      <p:sp>
        <p:nvSpPr>
          <p:cNvPr id="63" name="Textplatzhalter 62">
            <a:extLst>
              <a:ext uri="{FF2B5EF4-FFF2-40B4-BE49-F238E27FC236}">
                <a16:creationId xmlns:a16="http://schemas.microsoft.com/office/drawing/2014/main" id="{93D33685-3E63-4BAD-A15B-B8E633A2689F}"/>
              </a:ext>
            </a:extLst>
          </p:cNvPr>
          <p:cNvSpPr>
            <a:spLocks noGrp="1"/>
          </p:cNvSpPr>
          <p:nvPr>
            <p:ph type="body" sz="quarter" idx="34"/>
          </p:nvPr>
        </p:nvSpPr>
        <p:spPr/>
        <p:txBody>
          <a:bodyPr vert="horz" lIns="0" tIns="0" rIns="0" bIns="0" rtlCol="0">
            <a:noAutofit/>
          </a:bodyPr>
          <a:lstStyle/>
          <a:p>
            <a:r>
              <a:rPr lang="de-CH" dirty="0"/>
              <a:t>Inside</a:t>
            </a:r>
          </a:p>
        </p:txBody>
      </p:sp>
    </p:spTree>
    <p:extLst>
      <p:ext uri="{BB962C8B-B14F-4D97-AF65-F5344CB8AC3E}">
        <p14:creationId xmlns:p14="http://schemas.microsoft.com/office/powerpoint/2010/main" val="1898516723"/>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n 2" title="Pinello-Cargo-Towel-Board_10.1_H_white_anth_Teaser">
            <a:hlinkClick r:id="" action="ppaction://media"/>
            <a:extLst>
              <a:ext uri="{FF2B5EF4-FFF2-40B4-BE49-F238E27FC236}">
                <a16:creationId xmlns:a16="http://schemas.microsoft.com/office/drawing/2014/main" id="{B2E442E8-41FA-27D0-1ABC-008D89AC26DF}"/>
              </a:ext>
            </a:extLst>
          </p:cNvPr>
          <p:cNvPicPr>
            <a:picLocks noRot="1" noChangeAspect="1"/>
          </p:cNvPicPr>
          <p:nvPr>
            <a:videoFile r:link="rId1"/>
          </p:nvPr>
        </p:nvPicPr>
        <p:blipFill rotWithShape="1">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5406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10">
            <a:extLst>
              <a:ext uri="{FF2B5EF4-FFF2-40B4-BE49-F238E27FC236}">
                <a16:creationId xmlns:a16="http://schemas.microsoft.com/office/drawing/2014/main" id="{9465DF34-A072-11BA-CF9F-9DDAF54C0B10}"/>
              </a:ext>
            </a:extLst>
          </p:cNvPr>
          <p:cNvPicPr>
            <a:picLocks noGrp="1" noChangeAspect="1"/>
          </p:cNvPicPr>
          <p:nvPr>
            <p:ph type="pic" sz="quarter" idx="10"/>
          </p:nvPr>
        </p:nvPicPr>
        <p:blipFill rotWithShape="1">
          <a:blip r:embed="rId3"/>
          <a:srcRect t="15312" b="15312"/>
          <a:stretch/>
        </p:blipFill>
        <p:spPr/>
      </p:pic>
      <p:sp>
        <p:nvSpPr>
          <p:cNvPr id="3" name="Titel 2">
            <a:extLst>
              <a:ext uri="{FF2B5EF4-FFF2-40B4-BE49-F238E27FC236}">
                <a16:creationId xmlns:a16="http://schemas.microsoft.com/office/drawing/2014/main" id="{B4E6A47B-0B3D-154C-B33A-A5EBFBD36EB0}"/>
              </a:ext>
            </a:extLst>
          </p:cNvPr>
          <p:cNvSpPr>
            <a:spLocks noGrp="1"/>
          </p:cNvSpPr>
          <p:nvPr>
            <p:ph type="title"/>
          </p:nvPr>
        </p:nvSpPr>
        <p:spPr/>
        <p:txBody>
          <a:bodyPr/>
          <a:lstStyle/>
          <a:p>
            <a:r>
              <a:rPr lang="de-DE" dirty="0"/>
              <a:t>Riverso</a:t>
            </a:r>
          </a:p>
        </p:txBody>
      </p:sp>
      <p:sp>
        <p:nvSpPr>
          <p:cNvPr id="4" name="Textplatzhalter 3">
            <a:extLst>
              <a:ext uri="{FF2B5EF4-FFF2-40B4-BE49-F238E27FC236}">
                <a16:creationId xmlns:a16="http://schemas.microsoft.com/office/drawing/2014/main" id="{ED1CB2EF-A1BF-634E-A0D2-CEAF8C8D7883}"/>
              </a:ext>
            </a:extLst>
          </p:cNvPr>
          <p:cNvSpPr>
            <a:spLocks noGrp="1"/>
          </p:cNvSpPr>
          <p:nvPr>
            <p:ph type="body" sz="quarter" idx="24"/>
          </p:nvPr>
        </p:nvSpPr>
        <p:spPr/>
        <p:txBody>
          <a:bodyPr/>
          <a:lstStyle/>
          <a:p>
            <a:r>
              <a:rPr lang="de-CH" sz="1800" strike="noStrike" dirty="0">
                <a:effectLst/>
                <a:latin typeface="Arial Nova" panose="020B0504020202020204" pitchFamily="34" charset="0"/>
                <a:ea typeface="Calibri" panose="020F0502020204030204" pitchFamily="34" charset="0"/>
              </a:rPr>
              <a:t>Voller Zugriff auf das ganze </a:t>
            </a:r>
            <a:r>
              <a:rPr lang="de-CH" sz="1800" strike="noStrike" dirty="0" err="1">
                <a:effectLst/>
                <a:latin typeface="Arial Nova" panose="020B0504020202020204" pitchFamily="34" charset="0"/>
                <a:ea typeface="Calibri" panose="020F0502020204030204" pitchFamily="34" charset="0"/>
              </a:rPr>
              <a:t>Staugut</a:t>
            </a:r>
            <a:r>
              <a:rPr lang="de-CH" sz="1800" strike="noStrike" dirty="0">
                <a:effectLst/>
                <a:latin typeface="Arial Nova" panose="020B0504020202020204" pitchFamily="34" charset="0"/>
                <a:ea typeface="Calibri" panose="020F0502020204030204" pitchFamily="34" charset="0"/>
              </a:rPr>
              <a:t> einer Schublade von zwei Seiten des Möbels</a:t>
            </a:r>
            <a:endParaRPr lang="de-AT" sz="1800" strike="noStrike" dirty="0">
              <a:latin typeface="Arial Nova" panose="020B0504020202020204" pitchFamily="34" charset="0"/>
            </a:endParaRPr>
          </a:p>
        </p:txBody>
      </p:sp>
      <p:pic>
        <p:nvPicPr>
          <p:cNvPr id="6" name="Grafik 5">
            <a:extLst>
              <a:ext uri="{FF2B5EF4-FFF2-40B4-BE49-F238E27FC236}">
                <a16:creationId xmlns:a16="http://schemas.microsoft.com/office/drawing/2014/main" id="{E340DADD-B43E-4D53-86EF-969031E8B8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21518" y="287777"/>
            <a:ext cx="1099007" cy="314753"/>
          </a:xfrm>
          <a:prstGeom prst="rect">
            <a:avLst/>
          </a:prstGeom>
        </p:spPr>
      </p:pic>
    </p:spTree>
    <p:extLst>
      <p:ext uri="{BB962C8B-B14F-4D97-AF65-F5344CB8AC3E}">
        <p14:creationId xmlns:p14="http://schemas.microsoft.com/office/powerpoint/2010/main" val="2809492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drinnen, Boden, Tisch enthält.&#10;&#10;Automatisch generierte Beschreibung">
            <a:extLst>
              <a:ext uri="{FF2B5EF4-FFF2-40B4-BE49-F238E27FC236}">
                <a16:creationId xmlns:a16="http://schemas.microsoft.com/office/drawing/2014/main" id="{0F3FC5E5-31D8-42A4-B182-A5D208EC56A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264" r="8264"/>
          <a:stretch/>
        </p:blipFill>
        <p:spPr/>
      </p:pic>
      <p:pic>
        <p:nvPicPr>
          <p:cNvPr id="15" name="Bildplatzhalter 14" descr="Ein Bild, das drinnen, Boden, Küchengerät, Herd enthält.&#10;&#10;Automatisch generierte Beschreibung">
            <a:extLst>
              <a:ext uri="{FF2B5EF4-FFF2-40B4-BE49-F238E27FC236}">
                <a16:creationId xmlns:a16="http://schemas.microsoft.com/office/drawing/2014/main" id="{8120488D-9605-40CE-8019-0FA13E206BCC}"/>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8264" r="8264"/>
          <a:stretch/>
        </p:blipFill>
        <p:spPr/>
      </p:pic>
      <p:sp>
        <p:nvSpPr>
          <p:cNvPr id="4" name="Textplatzhalter 3">
            <a:extLst>
              <a:ext uri="{FF2B5EF4-FFF2-40B4-BE49-F238E27FC236}">
                <a16:creationId xmlns:a16="http://schemas.microsoft.com/office/drawing/2014/main" id="{68E489AB-1BD4-0A48-AB20-5B9B99D00EDE}"/>
              </a:ext>
            </a:extLst>
          </p:cNvPr>
          <p:cNvSpPr>
            <a:spLocks noGrp="1"/>
          </p:cNvSpPr>
          <p:nvPr>
            <p:ph type="body" sz="quarter" idx="16"/>
          </p:nvPr>
        </p:nvSpPr>
        <p:spPr/>
        <p:txBody>
          <a:bodyPr/>
          <a:lstStyle/>
          <a:p>
            <a:r>
              <a:rPr lang="de-DE" dirty="0"/>
              <a:t>Riverso – Funktion</a:t>
            </a:r>
            <a:endParaRPr lang="de-CH" dirty="0"/>
          </a:p>
        </p:txBody>
      </p:sp>
      <p:sp>
        <p:nvSpPr>
          <p:cNvPr id="2" name="Textplatzhalter 1">
            <a:extLst>
              <a:ext uri="{FF2B5EF4-FFF2-40B4-BE49-F238E27FC236}">
                <a16:creationId xmlns:a16="http://schemas.microsoft.com/office/drawing/2014/main" id="{FAA5C2D3-4396-4DA2-8110-DFD35320D67B}"/>
              </a:ext>
            </a:extLst>
          </p:cNvPr>
          <p:cNvSpPr>
            <a:spLocks noGrp="1"/>
          </p:cNvSpPr>
          <p:nvPr>
            <p:ph type="body" sz="quarter" idx="17"/>
          </p:nvPr>
        </p:nvSpPr>
        <p:spPr/>
        <p:txBody>
          <a:bodyPr/>
          <a:lstStyle/>
          <a:p>
            <a:endParaRPr lang="de-AT" dirty="0"/>
          </a:p>
        </p:txBody>
      </p:sp>
    </p:spTree>
    <p:extLst>
      <p:ext uri="{BB962C8B-B14F-4D97-AF65-F5344CB8AC3E}">
        <p14:creationId xmlns:p14="http://schemas.microsoft.com/office/powerpoint/2010/main" val="1825707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en 4" title="Riverso_2.1_D_Teaser">
            <a:hlinkClick r:id="" action="ppaction://media"/>
            <a:extLst>
              <a:ext uri="{FF2B5EF4-FFF2-40B4-BE49-F238E27FC236}">
                <a16:creationId xmlns:a16="http://schemas.microsoft.com/office/drawing/2014/main" id="{6C380DA0-F1A6-66A8-FC6C-DBF91A569047}"/>
              </a:ext>
            </a:extLst>
          </p:cNvPr>
          <p:cNvPicPr>
            <a:picLocks noRot="1" noChangeAspect="1"/>
          </p:cNvPicPr>
          <p:nvPr>
            <a:videoFile r:link="rId1"/>
          </p:nvPr>
        </p:nvPicPr>
        <p:blipFill rotWithShape="1">
          <a:blip r:embed="rId3"/>
          <a:srcRect/>
          <a:stretch/>
        </p:blipFill>
        <p:spPr>
          <a:xfrm>
            <a:off x="20" y="10"/>
            <a:ext cx="12191980" cy="6857990"/>
          </a:xfrm>
          <a:prstGeom prst="rect">
            <a:avLst/>
          </a:prstGeom>
          <a:noFill/>
        </p:spPr>
      </p:pic>
    </p:spTree>
    <p:extLst>
      <p:ext uri="{BB962C8B-B14F-4D97-AF65-F5344CB8AC3E}">
        <p14:creationId xmlns:p14="http://schemas.microsoft.com/office/powerpoint/2010/main" val="60023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4">
            <a:extLst>
              <a:ext uri="{FF2B5EF4-FFF2-40B4-BE49-F238E27FC236}">
                <a16:creationId xmlns:a16="http://schemas.microsoft.com/office/drawing/2014/main" id="{1031203B-1E60-46E3-BACA-2484D54223BB}"/>
              </a:ext>
            </a:extLst>
          </p:cNvPr>
          <p:cNvSpPr txBox="1">
            <a:spLocks/>
          </p:cNvSpPr>
          <p:nvPr/>
        </p:nvSpPr>
        <p:spPr>
          <a:xfrm>
            <a:off x="452577" y="1903410"/>
            <a:ext cx="4142123" cy="2953974"/>
          </a:xfrm>
          <a:prstGeom prst="rect">
            <a:avLst/>
          </a:prstGeom>
        </p:spPr>
        <p:txBody>
          <a:bodyPr vert="horz" wrap="square"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000"/>
              </a:spcAft>
              <a:buFont typeface="+mj-lt"/>
              <a:buNone/>
              <a:tabLst/>
              <a:defRPr sz="1800" b="1" kern="1200">
                <a:solidFill>
                  <a:schemeClr val="tx1"/>
                </a:solidFill>
                <a:latin typeface="Arial Nova" panose="020B0504020202020204" pitchFamily="34" charset="0"/>
                <a:ea typeface="+mn-ea"/>
                <a:cs typeface="Arial" panose="020B0604020202020204" pitchFamily="34" charset="0"/>
              </a:defRPr>
            </a:lvl2pPr>
            <a:lvl3pPr marL="342900" indent="-342900" algn="l" defTabSz="914400" rtl="0" eaLnBrk="1" latinLnBrk="0" hangingPunct="1">
              <a:lnSpc>
                <a:spcPct val="90000"/>
              </a:lnSpc>
              <a:spcBef>
                <a:spcPts val="0"/>
              </a:spcBef>
              <a:spcAft>
                <a:spcPts val="600"/>
              </a:spcAft>
              <a:buFont typeface="+mj-lt"/>
              <a:buAutoNum type="arabicPeriod"/>
              <a:tabLst/>
              <a:defRPr sz="1800" kern="1200">
                <a:solidFill>
                  <a:schemeClr val="tx1"/>
                </a:solidFill>
                <a:latin typeface="Arial Nova Light" panose="020B0304020202020204" pitchFamily="34" charset="0"/>
                <a:ea typeface="+mn-ea"/>
                <a:cs typeface="Arial" panose="020B0604020202020204" pitchFamily="34" charset="0"/>
              </a:defRPr>
            </a:lvl3pPr>
            <a:lvl4pPr marL="623888" indent="-265113"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Arial Nova Light" panose="020B0304020202020204" pitchFamily="34" charset="0"/>
                <a:ea typeface="+mn-ea"/>
                <a:cs typeface="Arial" panose="020B0604020202020204" pitchFamily="34" charset="0"/>
              </a:defRPr>
            </a:lvl4pPr>
            <a:lvl5pPr marL="720000" indent="-268288" algn="l" defTabSz="914400" rtl="0" eaLnBrk="1" latinLnBrk="0" hangingPunct="1">
              <a:lnSpc>
                <a:spcPct val="90000"/>
              </a:lnSpc>
              <a:spcBef>
                <a:spcPts val="500"/>
              </a:spcBef>
              <a:buFont typeface="Symbol" panose="05050102010706020507" pitchFamily="18" charset="2"/>
              <a:buChar char="-"/>
              <a:tabLst/>
              <a:defRPr sz="1800" kern="1200">
                <a:solidFill>
                  <a:schemeClr val="tx1"/>
                </a:solidFill>
                <a:latin typeface="Arial Nova Light" panose="020B03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Aft>
                <a:spcPts val="600"/>
              </a:spcAft>
            </a:pPr>
            <a:r>
              <a:rPr lang="de-CH" sz="4400" dirty="0">
                <a:latin typeface="Arial Nova Light" panose="020B0304020202020204" pitchFamily="34" charset="0"/>
              </a:rPr>
              <a:t>Zeigebücher</a:t>
            </a:r>
            <a:br>
              <a:rPr lang="de-DE" b="1" dirty="0"/>
            </a:br>
            <a:endParaRPr lang="de-DE" sz="1600" b="1" dirty="0"/>
          </a:p>
          <a:p>
            <a:endParaRPr lang="de-DE" sz="1600" dirty="0"/>
          </a:p>
          <a:p>
            <a:pPr marL="269875" lvl="3"/>
            <a:r>
              <a:rPr lang="de-DE" sz="1600" dirty="0"/>
              <a:t>Liro</a:t>
            </a:r>
          </a:p>
          <a:p>
            <a:pPr marL="269875" lvl="3"/>
            <a:r>
              <a:rPr lang="de-DE" sz="1600" dirty="0"/>
              <a:t>Pinello</a:t>
            </a:r>
          </a:p>
          <a:p>
            <a:pPr marL="269875" lvl="3"/>
            <a:r>
              <a:rPr lang="de-DE" sz="1600" dirty="0"/>
              <a:t>Fioro</a:t>
            </a:r>
          </a:p>
          <a:p>
            <a:pPr marL="269875" lvl="3"/>
            <a:r>
              <a:rPr lang="de-DE" sz="1600" dirty="0"/>
              <a:t>Libell</a:t>
            </a:r>
          </a:p>
          <a:p>
            <a:pPr marL="269875" lvl="3"/>
            <a:r>
              <a:rPr lang="de-DE" sz="1600" dirty="0" err="1"/>
              <a:t>Pecasa</a:t>
            </a:r>
            <a:endParaRPr lang="de-DE" sz="1600" dirty="0"/>
          </a:p>
        </p:txBody>
      </p:sp>
      <p:pic>
        <p:nvPicPr>
          <p:cNvPr id="4" name="Grafik 3">
            <a:extLst>
              <a:ext uri="{FF2B5EF4-FFF2-40B4-BE49-F238E27FC236}">
                <a16:creationId xmlns:a16="http://schemas.microsoft.com/office/drawing/2014/main" id="{54C9548F-2E00-431D-A0C3-9B39B891ECA9}"/>
              </a:ext>
            </a:extLst>
          </p:cNvPr>
          <p:cNvPicPr>
            <a:picLocks noChangeAspect="1"/>
          </p:cNvPicPr>
          <p:nvPr/>
        </p:nvPicPr>
        <p:blipFill rotWithShape="1">
          <a:blip r:embed="rId2">
            <a:extLst>
              <a:ext uri="{28A0092B-C50C-407E-A947-70E740481C1C}">
                <a14:useLocalDpi xmlns:a14="http://schemas.microsoft.com/office/drawing/2010/main" val="0"/>
              </a:ext>
            </a:extLst>
          </a:blip>
          <a:srcRect r="17323"/>
          <a:stretch/>
        </p:blipFill>
        <p:spPr>
          <a:xfrm>
            <a:off x="5338119" y="10"/>
            <a:ext cx="6853880" cy="6857990"/>
          </a:xfrm>
          <a:prstGeom prst="rect">
            <a:avLst/>
          </a:prstGeom>
          <a:noFill/>
        </p:spPr>
      </p:pic>
    </p:spTree>
    <p:extLst>
      <p:ext uri="{BB962C8B-B14F-4D97-AF65-F5344CB8AC3E}">
        <p14:creationId xmlns:p14="http://schemas.microsoft.com/office/powerpoint/2010/main" val="3955344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Gras, draußen, Feld, Pflanze enthält.&#10;&#10;Automatisch generierte Beschreibung">
            <a:extLst>
              <a:ext uri="{FF2B5EF4-FFF2-40B4-BE49-F238E27FC236}">
                <a16:creationId xmlns:a16="http://schemas.microsoft.com/office/drawing/2014/main" id="{C43523D1-C150-4152-8204-8C5C1069AE38}"/>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8253" t="9872" r="1" b="8554"/>
          <a:stretch/>
        </p:blipFill>
        <p:spPr>
          <a:xfrm>
            <a:off x="371475" y="908050"/>
            <a:ext cx="5724525" cy="5041900"/>
          </a:xfrm>
          <a:prstGeom prst="rect">
            <a:avLst/>
          </a:prstGeom>
        </p:spPr>
      </p:pic>
      <p:sp>
        <p:nvSpPr>
          <p:cNvPr id="6" name="Textfeld 5">
            <a:extLst>
              <a:ext uri="{FF2B5EF4-FFF2-40B4-BE49-F238E27FC236}">
                <a16:creationId xmlns:a16="http://schemas.microsoft.com/office/drawing/2014/main" id="{A1F345DD-1713-4FA8-AF26-4A8CCB470B1C}"/>
              </a:ext>
            </a:extLst>
          </p:cNvPr>
          <p:cNvSpPr txBox="1"/>
          <p:nvPr/>
        </p:nvSpPr>
        <p:spPr>
          <a:xfrm>
            <a:off x="6840001" y="4363758"/>
            <a:ext cx="2362366" cy="1231106"/>
          </a:xfrm>
          <a:prstGeom prst="rect">
            <a:avLst/>
          </a:prstGeom>
          <a:noFill/>
        </p:spPr>
        <p:txBody>
          <a:bodyPr wrap="square" lIns="0" tIns="0" rIns="0" bIns="0" rtlCol="0">
            <a:spAutoFit/>
          </a:bodyPr>
          <a:lstStyle/>
          <a:p>
            <a:pPr algn="l"/>
            <a:r>
              <a:rPr lang="en-GB" sz="1600" dirty="0">
                <a:latin typeface="Arial Nova" panose="020B0504020202020204" pitchFamily="34" charset="0"/>
              </a:rPr>
              <a:t>peka-metall AG</a:t>
            </a:r>
          </a:p>
          <a:p>
            <a:pPr algn="l"/>
            <a:r>
              <a:rPr lang="en-GB" sz="1600" dirty="0">
                <a:latin typeface="Arial Nova Light" panose="020B0304020202020204" pitchFamily="34" charset="0"/>
              </a:rPr>
              <a:t>Luzernerstrasse 20</a:t>
            </a:r>
          </a:p>
          <a:p>
            <a:pPr algn="l"/>
            <a:r>
              <a:rPr lang="en-GB" sz="1600" dirty="0">
                <a:latin typeface="Arial Nova Light" panose="020B0304020202020204" pitchFamily="34" charset="0"/>
              </a:rPr>
              <a:t>6295 Mosen, Switzerland</a:t>
            </a:r>
          </a:p>
          <a:p>
            <a:pPr algn="l"/>
            <a:endParaRPr lang="en-GB" sz="1600" dirty="0">
              <a:latin typeface="Arial Nova Light" panose="020B0304020202020204" pitchFamily="34" charset="0"/>
            </a:endParaRPr>
          </a:p>
          <a:p>
            <a:pPr algn="l"/>
            <a:r>
              <a:rPr lang="en-GB" sz="1600" dirty="0">
                <a:latin typeface="Arial Nova Light" panose="020B0304020202020204" pitchFamily="34" charset="0"/>
              </a:rPr>
              <a:t>www.peka-system.ch</a:t>
            </a:r>
          </a:p>
        </p:txBody>
      </p:sp>
      <p:pic>
        <p:nvPicPr>
          <p:cNvPr id="7" name="Grafik 6">
            <a:extLst>
              <a:ext uri="{FF2B5EF4-FFF2-40B4-BE49-F238E27FC236}">
                <a16:creationId xmlns:a16="http://schemas.microsoft.com/office/drawing/2014/main" id="{EC15DD87-BDB3-49A7-A461-D687857913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40001" y="5762375"/>
            <a:ext cx="1762907" cy="223200"/>
          </a:xfrm>
          <a:prstGeom prst="rect">
            <a:avLst/>
          </a:prstGeom>
        </p:spPr>
      </p:pic>
      <p:pic>
        <p:nvPicPr>
          <p:cNvPr id="11" name="Grafik 10">
            <a:extLst>
              <a:ext uri="{FF2B5EF4-FFF2-40B4-BE49-F238E27FC236}">
                <a16:creationId xmlns:a16="http://schemas.microsoft.com/office/drawing/2014/main" id="{0C38B678-F511-4C74-939D-F1A6BA950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000" y="1200752"/>
            <a:ext cx="1220400" cy="439840"/>
          </a:xfrm>
          <a:prstGeom prst="rect">
            <a:avLst/>
          </a:prstGeom>
        </p:spPr>
      </p:pic>
      <p:sp>
        <p:nvSpPr>
          <p:cNvPr id="8" name="Textplatzhalter 3">
            <a:extLst>
              <a:ext uri="{FF2B5EF4-FFF2-40B4-BE49-F238E27FC236}">
                <a16:creationId xmlns:a16="http://schemas.microsoft.com/office/drawing/2014/main" id="{BC778390-66CB-9994-ED33-494F26467A76}"/>
              </a:ext>
            </a:extLst>
          </p:cNvPr>
          <p:cNvSpPr txBox="1">
            <a:spLocks/>
          </p:cNvSpPr>
          <p:nvPr/>
        </p:nvSpPr>
        <p:spPr>
          <a:xfrm>
            <a:off x="6702668" y="2409289"/>
            <a:ext cx="5220157" cy="123110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Arial Nova" panose="020B0504020202020204" pitchFamily="34" charset="0"/>
                <a:ea typeface="+mn-ea"/>
                <a:cs typeface="Arial" panose="020B0604020202020204" pitchFamily="34" charset="0"/>
              </a:defRPr>
            </a:lvl1pPr>
            <a:lvl2pPr marL="0" indent="0" algn="l" defTabSz="914400" rtl="0" eaLnBrk="1" latinLnBrk="0" hangingPunct="1">
              <a:lnSpc>
                <a:spcPct val="100000"/>
              </a:lnSpc>
              <a:spcBef>
                <a:spcPts val="0"/>
              </a:spcBef>
              <a:spcAft>
                <a:spcPts val="1000"/>
              </a:spcAft>
              <a:buFont typeface="+mj-lt"/>
              <a:buNone/>
              <a:tabLst/>
              <a:defRPr sz="1800" b="1" kern="1200">
                <a:solidFill>
                  <a:schemeClr val="tx1"/>
                </a:solidFill>
                <a:latin typeface="Arial Nova" panose="020B0504020202020204" pitchFamily="34" charset="0"/>
                <a:ea typeface="+mn-ea"/>
                <a:cs typeface="Arial" panose="020B0604020202020204" pitchFamily="34" charset="0"/>
              </a:defRPr>
            </a:lvl2pPr>
            <a:lvl3pPr marL="342900" indent="-342900" algn="l" defTabSz="914400" rtl="0" eaLnBrk="1" latinLnBrk="0" hangingPunct="1">
              <a:lnSpc>
                <a:spcPct val="90000"/>
              </a:lnSpc>
              <a:spcBef>
                <a:spcPts val="0"/>
              </a:spcBef>
              <a:spcAft>
                <a:spcPts val="600"/>
              </a:spcAft>
              <a:buFont typeface="+mj-lt"/>
              <a:buAutoNum type="arabicPeriod"/>
              <a:tabLst/>
              <a:defRPr sz="1800" kern="1200">
                <a:solidFill>
                  <a:schemeClr val="tx1"/>
                </a:solidFill>
                <a:latin typeface="Arial Nova Light" panose="020B0304020202020204" pitchFamily="34" charset="0"/>
                <a:ea typeface="+mn-ea"/>
                <a:cs typeface="Arial" panose="020B0604020202020204" pitchFamily="34" charset="0"/>
              </a:defRPr>
            </a:lvl3pPr>
            <a:lvl4pPr marL="623888" indent="-265113"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Arial Nova Light" panose="020B0304020202020204" pitchFamily="34" charset="0"/>
                <a:ea typeface="+mn-ea"/>
                <a:cs typeface="Arial" panose="020B0604020202020204" pitchFamily="34" charset="0"/>
              </a:defRPr>
            </a:lvl4pPr>
            <a:lvl5pPr marL="720000" indent="-268288" algn="l" defTabSz="914400" rtl="0" eaLnBrk="1" latinLnBrk="0" hangingPunct="1">
              <a:lnSpc>
                <a:spcPct val="90000"/>
              </a:lnSpc>
              <a:spcBef>
                <a:spcPts val="500"/>
              </a:spcBef>
              <a:buFont typeface="Symbol" panose="05050102010706020507" pitchFamily="18" charset="2"/>
              <a:buChar char="-"/>
              <a:tabLst/>
              <a:defRPr sz="1800" kern="1200">
                <a:solidFill>
                  <a:schemeClr val="tx1"/>
                </a:solidFill>
                <a:latin typeface="Arial Nova Light" panose="020B03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AT" sz="3200" b="1" dirty="0">
                <a:latin typeface="Arial Nova Light" panose="020B0304020202020204" pitchFamily="34" charset="0"/>
              </a:rPr>
              <a:t>Besuchen Sie uns in </a:t>
            </a:r>
            <a:r>
              <a:rPr lang="de-AT" sz="3200" b="1" dirty="0" err="1">
                <a:latin typeface="Arial Nova Light" panose="020B0304020202020204" pitchFamily="34" charset="0"/>
              </a:rPr>
              <a:t>Mosen</a:t>
            </a:r>
            <a:r>
              <a:rPr lang="de-AT" sz="3200" b="1" dirty="0">
                <a:latin typeface="Arial Nova Light" panose="020B0304020202020204" pitchFamily="34" charset="0"/>
              </a:rPr>
              <a:t>. Wir freuen uns!</a:t>
            </a:r>
          </a:p>
        </p:txBody>
      </p:sp>
    </p:spTree>
    <p:extLst>
      <p:ext uri="{BB962C8B-B14F-4D97-AF65-F5344CB8AC3E}">
        <p14:creationId xmlns:p14="http://schemas.microsoft.com/office/powerpoint/2010/main" val="4114657582"/>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0AA9C">
            <a:alpha val="25098"/>
          </a:srgbClr>
        </a:solidFill>
        <a:effectLst/>
      </p:bgPr>
    </p:bg>
    <p:spTree>
      <p:nvGrpSpPr>
        <p:cNvPr id="1" name=""/>
        <p:cNvGrpSpPr/>
        <p:nvPr/>
      </p:nvGrpSpPr>
      <p:grpSpPr>
        <a:xfrm>
          <a:off x="0" y="0"/>
          <a:ext cx="0" cy="0"/>
          <a:chOff x="0" y="0"/>
          <a:chExt cx="0" cy="0"/>
        </a:xfrm>
      </p:grpSpPr>
      <p:pic>
        <p:nvPicPr>
          <p:cNvPr id="31" name="Bildplatzhalter 30" descr="Ein Bild, das drinnen, weiß, Küchengeräte, Pfanne enthält.&#10;&#10;Automatisch generierte Beschreibung">
            <a:extLst>
              <a:ext uri="{FF2B5EF4-FFF2-40B4-BE49-F238E27FC236}">
                <a16:creationId xmlns:a16="http://schemas.microsoft.com/office/drawing/2014/main" id="{80B3D68F-257C-603D-6C6D-F2AF3634135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8611" t="10" r="-9" b="-1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4" name="Bildplatzhalter 33" descr="Ein Bild, das schließen enthält.&#10;&#10;Automatisch generierte Beschreibung">
            <a:extLst>
              <a:ext uri="{FF2B5EF4-FFF2-40B4-BE49-F238E27FC236}">
                <a16:creationId xmlns:a16="http://schemas.microsoft.com/office/drawing/2014/main" id="{C2AD91A1-0ECA-5ABF-1176-50B4F8BC937C}"/>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22825" t="15" r="5735" b="-15"/>
          <a:stretch/>
        </p:blipFill>
        <p:spPr>
          <a:xfrm>
            <a:off x="3287375" y="1980000"/>
            <a:ext cx="2700000" cy="3780000"/>
          </a:xfrm>
        </p:spPr>
      </p:pic>
      <p:sp>
        <p:nvSpPr>
          <p:cNvPr id="4" name="Textplatzhalter 3">
            <a:extLst>
              <a:ext uri="{FF2B5EF4-FFF2-40B4-BE49-F238E27FC236}">
                <a16:creationId xmlns:a16="http://schemas.microsoft.com/office/drawing/2014/main" id="{B4ED0D0D-C0D9-4ACA-B8E3-F3D6E086460B}"/>
              </a:ext>
            </a:extLst>
          </p:cNvPr>
          <p:cNvSpPr>
            <a:spLocks noGrp="1"/>
          </p:cNvSpPr>
          <p:nvPr>
            <p:ph type="body" sz="quarter" idx="16"/>
          </p:nvPr>
        </p:nvSpPr>
        <p:spPr/>
        <p:txBody>
          <a:bodyPr/>
          <a:lstStyle/>
          <a:p>
            <a:r>
              <a:rPr lang="de-AT" sz="2400" cap="all" dirty="0"/>
              <a:t>Designlinien</a:t>
            </a:r>
          </a:p>
          <a:p>
            <a:endParaRPr lang="de-AT" dirty="0"/>
          </a:p>
        </p:txBody>
      </p:sp>
      <p:pic>
        <p:nvPicPr>
          <p:cNvPr id="13" name="Bildplatzhalter 36" descr="Ein Bild, das drinnen, aus Holz enthält.&#10;&#10;Automatisch generierte Beschreibung">
            <a:extLst>
              <a:ext uri="{FF2B5EF4-FFF2-40B4-BE49-F238E27FC236}">
                <a16:creationId xmlns:a16="http://schemas.microsoft.com/office/drawing/2014/main" id="{547F2C89-F8E0-41DD-8794-79B12CF0E4E7}"/>
              </a:ext>
            </a:extLst>
          </p:cNvPr>
          <p:cNvPicPr>
            <a:picLocks noGrp="1" noChangeAspect="1"/>
          </p:cNvPicPr>
          <p:nvPr>
            <p:ph type="pic" sz="quarter" idx="18"/>
          </p:nvPr>
        </p:nvPicPr>
        <p:blipFill rotWithShape="1">
          <a:blip r:embed="rId5">
            <a:extLst>
              <a:ext uri="{28A0092B-C50C-407E-A947-70E740481C1C}">
                <a14:useLocalDpi xmlns:a14="http://schemas.microsoft.com/office/drawing/2010/main" val="0"/>
              </a:ext>
            </a:extLst>
          </a:blip>
          <a:srcRect l="14280" r="14280"/>
          <a:stretch/>
        </p:blipFill>
        <p:spPr>
          <a:xfrm>
            <a:off x="6203950" y="1979613"/>
            <a:ext cx="2700338" cy="3779837"/>
          </a:xfrm>
        </p:spPr>
      </p:pic>
      <p:pic>
        <p:nvPicPr>
          <p:cNvPr id="14" name="Bildplatzhalter 13" descr="Ein Bild, das Wand, drinnen, Tisch, Badezimmer enthält.&#10;&#10;Automatisch generierte Beschreibung">
            <a:extLst>
              <a:ext uri="{FF2B5EF4-FFF2-40B4-BE49-F238E27FC236}">
                <a16:creationId xmlns:a16="http://schemas.microsoft.com/office/drawing/2014/main" id="{2D1C3434-1283-4FBB-B47A-23F738654E33}"/>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26474" t="37668" r="49012" b="16682"/>
          <a:stretch/>
        </p:blipFill>
        <p:spPr>
          <a:xfrm>
            <a:off x="9120188" y="1979613"/>
            <a:ext cx="2700337" cy="3779837"/>
          </a:xfrm>
          <a:prstGeom prst="rect">
            <a:avLst/>
          </a:prstGeom>
          <a:ln>
            <a:noFill/>
          </a:ln>
        </p:spPr>
      </p:pic>
      <p:sp>
        <p:nvSpPr>
          <p:cNvPr id="7" name="Textfeld 6">
            <a:extLst>
              <a:ext uri="{FF2B5EF4-FFF2-40B4-BE49-F238E27FC236}">
                <a16:creationId xmlns:a16="http://schemas.microsoft.com/office/drawing/2014/main" id="{10DCFF5A-73BB-46C1-96E1-620348BE8A46}"/>
              </a:ext>
            </a:extLst>
          </p:cNvPr>
          <p:cNvSpPr txBox="1"/>
          <p:nvPr/>
        </p:nvSpPr>
        <p:spPr>
          <a:xfrm>
            <a:off x="370800" y="5759450"/>
            <a:ext cx="2700000" cy="288147"/>
          </a:xfrm>
          <a:prstGeom prst="rect">
            <a:avLst/>
          </a:prstGeom>
          <a:noFill/>
        </p:spPr>
        <p:txBody>
          <a:bodyPr wrap="square" lIns="0" tIns="72000" rIns="0" bIns="0" rtlCol="0">
            <a:spAutoFit/>
          </a:bodyPr>
          <a:lstStyle/>
          <a:p>
            <a:pPr algn="l"/>
            <a:r>
              <a:rPr lang="de-CH" sz="1400" dirty="0">
                <a:latin typeface="Arial Nova" panose="020B0504020202020204" pitchFamily="34" charset="0"/>
              </a:rPr>
              <a:t>Arena Classic</a:t>
            </a:r>
          </a:p>
        </p:txBody>
      </p:sp>
      <p:sp>
        <p:nvSpPr>
          <p:cNvPr id="16" name="Textfeld 15">
            <a:extLst>
              <a:ext uri="{FF2B5EF4-FFF2-40B4-BE49-F238E27FC236}">
                <a16:creationId xmlns:a16="http://schemas.microsoft.com/office/drawing/2014/main" id="{88016683-BEC5-440C-9312-F8422F345071}"/>
              </a:ext>
            </a:extLst>
          </p:cNvPr>
          <p:cNvSpPr txBox="1"/>
          <p:nvPr/>
        </p:nvSpPr>
        <p:spPr>
          <a:xfrm>
            <a:off x="3287375" y="5759450"/>
            <a:ext cx="2700000" cy="288147"/>
          </a:xfrm>
          <a:prstGeom prst="rect">
            <a:avLst/>
          </a:prstGeom>
          <a:noFill/>
        </p:spPr>
        <p:txBody>
          <a:bodyPr wrap="square" lIns="0" tIns="72000" rIns="0" bIns="0" rtlCol="0">
            <a:spAutoFit/>
          </a:bodyPr>
          <a:lstStyle/>
          <a:p>
            <a:pPr algn="l"/>
            <a:r>
              <a:rPr lang="de-CH" sz="1400" dirty="0">
                <a:latin typeface="Arial Nova" panose="020B0504020202020204" pitchFamily="34" charset="0"/>
              </a:rPr>
              <a:t>Libell</a:t>
            </a:r>
          </a:p>
        </p:txBody>
      </p:sp>
      <p:sp>
        <p:nvSpPr>
          <p:cNvPr id="17" name="Textfeld 16">
            <a:extLst>
              <a:ext uri="{FF2B5EF4-FFF2-40B4-BE49-F238E27FC236}">
                <a16:creationId xmlns:a16="http://schemas.microsoft.com/office/drawing/2014/main" id="{AE4ECAB2-60B7-461E-B598-CD86C934A8C9}"/>
              </a:ext>
            </a:extLst>
          </p:cNvPr>
          <p:cNvSpPr txBox="1"/>
          <p:nvPr/>
        </p:nvSpPr>
        <p:spPr>
          <a:xfrm>
            <a:off x="6204288" y="5759450"/>
            <a:ext cx="2700000" cy="288147"/>
          </a:xfrm>
          <a:prstGeom prst="rect">
            <a:avLst/>
          </a:prstGeom>
          <a:noFill/>
        </p:spPr>
        <p:txBody>
          <a:bodyPr wrap="square" lIns="0" tIns="72000" rIns="0" bIns="0" rtlCol="0">
            <a:spAutoFit/>
          </a:bodyPr>
          <a:lstStyle/>
          <a:p>
            <a:pPr algn="l"/>
            <a:r>
              <a:rPr lang="de-CH" sz="1400" dirty="0">
                <a:latin typeface="Arial Nova" panose="020B0504020202020204" pitchFamily="34" charset="0"/>
              </a:rPr>
              <a:t>Fioro</a:t>
            </a:r>
          </a:p>
        </p:txBody>
      </p:sp>
      <p:sp>
        <p:nvSpPr>
          <p:cNvPr id="18" name="Textfeld 17">
            <a:extLst>
              <a:ext uri="{FF2B5EF4-FFF2-40B4-BE49-F238E27FC236}">
                <a16:creationId xmlns:a16="http://schemas.microsoft.com/office/drawing/2014/main" id="{1DE8D653-9509-4BBA-BF13-6E12D6B3288F}"/>
              </a:ext>
            </a:extLst>
          </p:cNvPr>
          <p:cNvSpPr txBox="1"/>
          <p:nvPr/>
        </p:nvSpPr>
        <p:spPr>
          <a:xfrm>
            <a:off x="9120525" y="5759450"/>
            <a:ext cx="2700000" cy="288147"/>
          </a:xfrm>
          <a:prstGeom prst="rect">
            <a:avLst/>
          </a:prstGeom>
          <a:noFill/>
        </p:spPr>
        <p:txBody>
          <a:bodyPr wrap="square" lIns="0" tIns="72000" rIns="0" bIns="0" rtlCol="0">
            <a:spAutoFit/>
          </a:bodyPr>
          <a:lstStyle/>
          <a:p>
            <a:pPr algn="l"/>
            <a:r>
              <a:rPr lang="de-CH" sz="1400" dirty="0">
                <a:latin typeface="Arial Nova" panose="020B0504020202020204" pitchFamily="34" charset="0"/>
              </a:rPr>
              <a:t>Liro</a:t>
            </a:r>
          </a:p>
        </p:txBody>
      </p:sp>
    </p:spTree>
    <p:extLst>
      <p:ext uri="{BB962C8B-B14F-4D97-AF65-F5344CB8AC3E}">
        <p14:creationId xmlns:p14="http://schemas.microsoft.com/office/powerpoint/2010/main" val="2288220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E849BEA-4AF7-466D-81ED-4C7EBA539FB7}"/>
              </a:ext>
            </a:extLst>
          </p:cNvPr>
          <p:cNvSpPr>
            <a:spLocks noGrp="1"/>
          </p:cNvSpPr>
          <p:nvPr>
            <p:ph type="body" sz="quarter" idx="10"/>
          </p:nvPr>
        </p:nvSpPr>
        <p:spPr/>
        <p:txBody>
          <a:bodyPr/>
          <a:lstStyle/>
          <a:p>
            <a:r>
              <a:rPr lang="de-DE" dirty="0"/>
              <a:t>Design-Linie Liro</a:t>
            </a:r>
            <a:endParaRPr lang="de-CH" dirty="0"/>
          </a:p>
        </p:txBody>
      </p:sp>
      <p:pic>
        <p:nvPicPr>
          <p:cNvPr id="3" name="Grafik 2">
            <a:extLst>
              <a:ext uri="{FF2B5EF4-FFF2-40B4-BE49-F238E27FC236}">
                <a16:creationId xmlns:a16="http://schemas.microsoft.com/office/drawing/2014/main" id="{38A9ADFA-629D-4829-B57A-2DDEB77397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3265" y="5170278"/>
            <a:ext cx="1846525" cy="1080000"/>
          </a:xfrm>
          <a:prstGeom prst="rect">
            <a:avLst/>
          </a:prstGeom>
        </p:spPr>
      </p:pic>
      <p:pic>
        <p:nvPicPr>
          <p:cNvPr id="1026" name="Grafik 8">
            <a:extLst>
              <a:ext uri="{FF2B5EF4-FFF2-40B4-BE49-F238E27FC236}">
                <a16:creationId xmlns:a16="http://schemas.microsoft.com/office/drawing/2014/main" id="{E33CBF49-8EB5-DD58-9A8B-C25926C3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331262" y="5170278"/>
            <a:ext cx="2107005"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694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828CE6FA-3121-4ABC-88FC-5490C490F0AE}"/>
              </a:ext>
            </a:extLst>
          </p:cNvPr>
          <p:cNvSpPr>
            <a:spLocks noGrp="1"/>
          </p:cNvSpPr>
          <p:nvPr>
            <p:ph type="body" sz="quarter" idx="11"/>
          </p:nvPr>
        </p:nvSpPr>
        <p:spPr/>
        <p:txBody>
          <a:bodyPr/>
          <a:lstStyle/>
          <a:p>
            <a:r>
              <a:rPr lang="de-AT" dirty="0" err="1"/>
              <a:t>Liro</a:t>
            </a:r>
            <a:endParaRPr lang="de-AT" dirty="0"/>
          </a:p>
          <a:p>
            <a:r>
              <a:rPr lang="de-AT" dirty="0"/>
              <a:t>Designlinie</a:t>
            </a:r>
          </a:p>
        </p:txBody>
      </p:sp>
      <p:pic>
        <p:nvPicPr>
          <p:cNvPr id="6" name="Bildplatzhalter 5" descr="Ein Bild, das drinnen, Wand, Boden enthält.&#10;&#10;Automatisch generierte Beschreibung">
            <a:extLst>
              <a:ext uri="{FF2B5EF4-FFF2-40B4-BE49-F238E27FC236}">
                <a16:creationId xmlns:a16="http://schemas.microsoft.com/office/drawing/2014/main" id="{008F4A67-2E64-F1B7-94E3-0C70EEDDD0B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911" b="15911"/>
          <a:stretch>
            <a:fillRect/>
          </a:stretch>
        </p:blipFill>
        <p:spPr/>
      </p:pic>
    </p:spTree>
    <p:extLst>
      <p:ext uri="{BB962C8B-B14F-4D97-AF65-F5344CB8AC3E}">
        <p14:creationId xmlns:p14="http://schemas.microsoft.com/office/powerpoint/2010/main" val="2939124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drinnen, Wand, Boden, Regal enthält.&#10;&#10;Automatisch generierte Beschreibung">
            <a:extLst>
              <a:ext uri="{FF2B5EF4-FFF2-40B4-BE49-F238E27FC236}">
                <a16:creationId xmlns:a16="http://schemas.microsoft.com/office/drawing/2014/main" id="{FF5FE7E6-B555-F63A-CA85-FA8BEA8145F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911" b="15911"/>
          <a:stretch>
            <a:fillRect/>
          </a:stretch>
        </p:blipFill>
        <p:spPr/>
      </p:pic>
      <p:sp>
        <p:nvSpPr>
          <p:cNvPr id="10" name="Textplatzhalter 9">
            <a:extLst>
              <a:ext uri="{FF2B5EF4-FFF2-40B4-BE49-F238E27FC236}">
                <a16:creationId xmlns:a16="http://schemas.microsoft.com/office/drawing/2014/main" id="{828CE6FA-3121-4ABC-88FC-5490C490F0AE}"/>
              </a:ext>
            </a:extLst>
          </p:cNvPr>
          <p:cNvSpPr>
            <a:spLocks noGrp="1"/>
          </p:cNvSpPr>
          <p:nvPr>
            <p:ph type="body" sz="quarter" idx="11"/>
          </p:nvPr>
        </p:nvSpPr>
        <p:spPr>
          <a:xfrm>
            <a:off x="8100000" y="1980000"/>
            <a:ext cx="3720525" cy="1107996"/>
          </a:xfrm>
        </p:spPr>
        <p:txBody>
          <a:bodyPr/>
          <a:lstStyle/>
          <a:p>
            <a:r>
              <a:rPr lang="de-AT" dirty="0" err="1"/>
              <a:t>Liro</a:t>
            </a:r>
            <a:endParaRPr lang="de-AT" dirty="0"/>
          </a:p>
          <a:p>
            <a:r>
              <a:rPr lang="de-AT" dirty="0"/>
              <a:t>Designlinie</a:t>
            </a:r>
          </a:p>
        </p:txBody>
      </p:sp>
    </p:spTree>
    <p:extLst>
      <p:ext uri="{BB962C8B-B14F-4D97-AF65-F5344CB8AC3E}">
        <p14:creationId xmlns:p14="http://schemas.microsoft.com/office/powerpoint/2010/main" val="2517986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828CE6FA-3121-4ABC-88FC-5490C490F0AE}"/>
              </a:ext>
            </a:extLst>
          </p:cNvPr>
          <p:cNvSpPr>
            <a:spLocks noGrp="1"/>
          </p:cNvSpPr>
          <p:nvPr>
            <p:ph type="body" sz="quarter" idx="11"/>
          </p:nvPr>
        </p:nvSpPr>
        <p:spPr>
          <a:xfrm>
            <a:off x="8100000" y="1980000"/>
            <a:ext cx="3720525" cy="1107996"/>
          </a:xfrm>
        </p:spPr>
        <p:txBody>
          <a:bodyPr/>
          <a:lstStyle/>
          <a:p>
            <a:r>
              <a:rPr lang="de-AT" dirty="0" err="1"/>
              <a:t>Liro</a:t>
            </a:r>
            <a:endParaRPr lang="de-AT" dirty="0"/>
          </a:p>
          <a:p>
            <a:r>
              <a:rPr lang="de-AT" dirty="0"/>
              <a:t>Designlinie</a:t>
            </a:r>
          </a:p>
        </p:txBody>
      </p:sp>
      <p:pic>
        <p:nvPicPr>
          <p:cNvPr id="7" name="Bildplatzhalter 6" descr="Ein Bild, das drinnen, Wand, Möbel, offen enthält.&#10;&#10;Automatisch generierte Beschreibung">
            <a:extLst>
              <a:ext uri="{FF2B5EF4-FFF2-40B4-BE49-F238E27FC236}">
                <a16:creationId xmlns:a16="http://schemas.microsoft.com/office/drawing/2014/main" id="{6AEB5246-5DB5-DB6A-1E07-48458320454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981" b="15981"/>
          <a:stretch>
            <a:fillRect/>
          </a:stretch>
        </p:blipFill>
        <p:spPr/>
      </p:pic>
    </p:spTree>
    <p:extLst>
      <p:ext uri="{BB962C8B-B14F-4D97-AF65-F5344CB8AC3E}">
        <p14:creationId xmlns:p14="http://schemas.microsoft.com/office/powerpoint/2010/main" val="3765481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drinnen, lebend, Wand, Raum enthält.&#10;&#10;Automatisch generierte Beschreibung">
            <a:extLst>
              <a:ext uri="{FF2B5EF4-FFF2-40B4-BE49-F238E27FC236}">
                <a16:creationId xmlns:a16="http://schemas.microsoft.com/office/drawing/2014/main" id="{E743E83B-90C4-224B-1672-07C3FF42F28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879" b="11879"/>
          <a:stretch>
            <a:fillRect/>
          </a:stretch>
        </p:blipFill>
        <p:spPr/>
      </p:pic>
    </p:spTree>
    <p:extLst>
      <p:ext uri="{BB962C8B-B14F-4D97-AF65-F5344CB8AC3E}">
        <p14:creationId xmlns:p14="http://schemas.microsoft.com/office/powerpoint/2010/main" val="2081687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platzhalter 14" descr="Ein Bild, das drinnen, Wand, Herd, Küchengerät enthält.&#10;&#10;Automatisch generierte Beschreibung">
            <a:extLst>
              <a:ext uri="{FF2B5EF4-FFF2-40B4-BE49-F238E27FC236}">
                <a16:creationId xmlns:a16="http://schemas.microsoft.com/office/drawing/2014/main" id="{97FADFFA-D212-41F7-8008-64A172F7193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 t="37506" r="17057" b="3819"/>
          <a:stretch/>
        </p:blipFill>
        <p:spPr>
          <a:xfrm>
            <a:off x="370799" y="1386000"/>
            <a:ext cx="5496575" cy="5183444"/>
          </a:xfrm>
        </p:spPr>
      </p:pic>
      <p:sp>
        <p:nvSpPr>
          <p:cNvPr id="7" name="Textplatzhalter 6">
            <a:extLst>
              <a:ext uri="{FF2B5EF4-FFF2-40B4-BE49-F238E27FC236}">
                <a16:creationId xmlns:a16="http://schemas.microsoft.com/office/drawing/2014/main" id="{64426FC0-88B3-6B48-9EF7-DB99D87F21F5}"/>
              </a:ext>
            </a:extLst>
          </p:cNvPr>
          <p:cNvSpPr>
            <a:spLocks noGrp="1"/>
          </p:cNvSpPr>
          <p:nvPr>
            <p:ph type="body" sz="quarter" idx="16"/>
          </p:nvPr>
        </p:nvSpPr>
        <p:spPr/>
        <p:txBody>
          <a:bodyPr/>
          <a:lstStyle/>
          <a:p>
            <a:r>
              <a:rPr lang="de-CH" cap="none" dirty="0"/>
              <a:t>Liro Tablare</a:t>
            </a:r>
          </a:p>
        </p:txBody>
      </p:sp>
      <p:pic>
        <p:nvPicPr>
          <p:cNvPr id="30" name="Grafik 29">
            <a:extLst>
              <a:ext uri="{FF2B5EF4-FFF2-40B4-BE49-F238E27FC236}">
                <a16:creationId xmlns:a16="http://schemas.microsoft.com/office/drawing/2014/main" id="{3BD62B45-FBB9-4089-9944-58F3A78501CE}"/>
              </a:ext>
            </a:extLst>
          </p:cNvPr>
          <p:cNvPicPr>
            <a:picLocks noChangeAspect="1"/>
          </p:cNvPicPr>
          <p:nvPr/>
        </p:nvPicPr>
        <p:blipFill rotWithShape="1">
          <a:blip r:embed="rId4">
            <a:extLst>
              <a:ext uri="{28A0092B-C50C-407E-A947-70E740481C1C}">
                <a14:useLocalDpi xmlns:a14="http://schemas.microsoft.com/office/drawing/2010/main" val="0"/>
              </a:ext>
            </a:extLst>
          </a:blip>
          <a:srcRect l="12335" r="13826"/>
          <a:stretch/>
        </p:blipFill>
        <p:spPr>
          <a:xfrm>
            <a:off x="8056077" y="1386000"/>
            <a:ext cx="1801491" cy="1620000"/>
          </a:xfrm>
          <a:prstGeom prst="rect">
            <a:avLst/>
          </a:prstGeom>
        </p:spPr>
      </p:pic>
      <p:pic>
        <p:nvPicPr>
          <p:cNvPr id="32" name="Grafik 31" descr="Ein Bild, das Text enthält.&#10;&#10;Automatisch generierte Beschreibung">
            <a:extLst>
              <a:ext uri="{FF2B5EF4-FFF2-40B4-BE49-F238E27FC236}">
                <a16:creationId xmlns:a16="http://schemas.microsoft.com/office/drawing/2014/main" id="{B4269C3A-8A04-4C7E-8EE4-B5F6787D3179}"/>
              </a:ext>
            </a:extLst>
          </p:cNvPr>
          <p:cNvPicPr>
            <a:picLocks noChangeAspect="1"/>
          </p:cNvPicPr>
          <p:nvPr/>
        </p:nvPicPr>
        <p:blipFill rotWithShape="1">
          <a:blip r:embed="rId5">
            <a:extLst>
              <a:ext uri="{28A0092B-C50C-407E-A947-70E740481C1C}">
                <a14:useLocalDpi xmlns:a14="http://schemas.microsoft.com/office/drawing/2010/main" val="0"/>
              </a:ext>
            </a:extLst>
          </a:blip>
          <a:srcRect l="13081" r="13081"/>
          <a:stretch/>
        </p:blipFill>
        <p:spPr>
          <a:xfrm>
            <a:off x="8056077" y="3167722"/>
            <a:ext cx="1801490" cy="1620000"/>
          </a:xfrm>
          <a:prstGeom prst="rect">
            <a:avLst/>
          </a:prstGeom>
        </p:spPr>
      </p:pic>
      <p:pic>
        <p:nvPicPr>
          <p:cNvPr id="34" name="Grafik 33">
            <a:extLst>
              <a:ext uri="{FF2B5EF4-FFF2-40B4-BE49-F238E27FC236}">
                <a16:creationId xmlns:a16="http://schemas.microsoft.com/office/drawing/2014/main" id="{4D0B0E2F-CB5A-4E21-A8FE-C5F84C2DC3B3}"/>
              </a:ext>
            </a:extLst>
          </p:cNvPr>
          <p:cNvPicPr>
            <a:picLocks noChangeAspect="1"/>
          </p:cNvPicPr>
          <p:nvPr/>
        </p:nvPicPr>
        <p:blipFill rotWithShape="1">
          <a:blip r:embed="rId6">
            <a:extLst>
              <a:ext uri="{28A0092B-C50C-407E-A947-70E740481C1C}">
                <a14:useLocalDpi xmlns:a14="http://schemas.microsoft.com/office/drawing/2010/main" val="0"/>
              </a:ext>
            </a:extLst>
          </a:blip>
          <a:srcRect l="13373" r="13081"/>
          <a:stretch/>
        </p:blipFill>
        <p:spPr>
          <a:xfrm>
            <a:off x="8062866" y="4945138"/>
            <a:ext cx="1794335" cy="1620000"/>
          </a:xfrm>
          <a:prstGeom prst="rect">
            <a:avLst/>
          </a:prstGeom>
        </p:spPr>
      </p:pic>
      <p:pic>
        <p:nvPicPr>
          <p:cNvPr id="35" name="Grafik 34" descr="Ein Bild, das weiß enthält.&#10;&#10;Automatisch generierte Beschreibung">
            <a:extLst>
              <a:ext uri="{FF2B5EF4-FFF2-40B4-BE49-F238E27FC236}">
                <a16:creationId xmlns:a16="http://schemas.microsoft.com/office/drawing/2014/main" id="{75D74758-C51B-4C2E-ABB7-1B1E924769B3}"/>
              </a:ext>
            </a:extLst>
          </p:cNvPr>
          <p:cNvPicPr>
            <a:picLocks noChangeAspect="1"/>
          </p:cNvPicPr>
          <p:nvPr/>
        </p:nvPicPr>
        <p:blipFill rotWithShape="1">
          <a:blip r:embed="rId7">
            <a:extLst>
              <a:ext uri="{28A0092B-C50C-407E-A947-70E740481C1C}">
                <a14:useLocalDpi xmlns:a14="http://schemas.microsoft.com/office/drawing/2010/main" val="0"/>
              </a:ext>
            </a:extLst>
          </a:blip>
          <a:srcRect l="12934" r="13228"/>
          <a:stretch/>
        </p:blipFill>
        <p:spPr>
          <a:xfrm>
            <a:off x="6092445" y="1386000"/>
            <a:ext cx="1801490" cy="1620000"/>
          </a:xfrm>
          <a:prstGeom prst="rect">
            <a:avLst/>
          </a:prstGeom>
        </p:spPr>
      </p:pic>
      <p:pic>
        <p:nvPicPr>
          <p:cNvPr id="36" name="Grafik 35" descr="Ein Bild, das Tisch, Holz, Konsolentisch, Baumaterial enthält.&#10;&#10;Automatisch generierte Beschreibung">
            <a:extLst>
              <a:ext uri="{FF2B5EF4-FFF2-40B4-BE49-F238E27FC236}">
                <a16:creationId xmlns:a16="http://schemas.microsoft.com/office/drawing/2014/main" id="{71E083BC-8886-491A-B425-A6E7E1D60C2A}"/>
              </a:ext>
            </a:extLst>
          </p:cNvPr>
          <p:cNvPicPr>
            <a:picLocks noChangeAspect="1"/>
          </p:cNvPicPr>
          <p:nvPr/>
        </p:nvPicPr>
        <p:blipFill rotWithShape="1">
          <a:blip r:embed="rId8">
            <a:extLst>
              <a:ext uri="{28A0092B-C50C-407E-A947-70E740481C1C}">
                <a14:useLocalDpi xmlns:a14="http://schemas.microsoft.com/office/drawing/2010/main" val="0"/>
              </a:ext>
            </a:extLst>
          </a:blip>
          <a:srcRect l="13373" r="13081"/>
          <a:stretch/>
        </p:blipFill>
        <p:spPr>
          <a:xfrm>
            <a:off x="6099600" y="3167722"/>
            <a:ext cx="1794335" cy="1620000"/>
          </a:xfrm>
          <a:prstGeom prst="rect">
            <a:avLst/>
          </a:prstGeom>
        </p:spPr>
      </p:pic>
      <p:pic>
        <p:nvPicPr>
          <p:cNvPr id="37" name="Grafik 36" descr="Ein Bild, das Text enthält.&#10;&#10;Automatisch generierte Beschreibung">
            <a:extLst>
              <a:ext uri="{FF2B5EF4-FFF2-40B4-BE49-F238E27FC236}">
                <a16:creationId xmlns:a16="http://schemas.microsoft.com/office/drawing/2014/main" id="{F584FBBE-5A99-4FDB-9062-0C88AA7BBC6D}"/>
              </a:ext>
            </a:extLst>
          </p:cNvPr>
          <p:cNvPicPr>
            <a:picLocks noChangeAspect="1"/>
          </p:cNvPicPr>
          <p:nvPr/>
        </p:nvPicPr>
        <p:blipFill rotWithShape="1">
          <a:blip r:embed="rId9">
            <a:extLst>
              <a:ext uri="{28A0092B-C50C-407E-A947-70E740481C1C}">
                <a14:useLocalDpi xmlns:a14="http://schemas.microsoft.com/office/drawing/2010/main" val="0"/>
              </a:ext>
            </a:extLst>
          </a:blip>
          <a:srcRect l="13614" r="12839"/>
          <a:stretch/>
        </p:blipFill>
        <p:spPr>
          <a:xfrm>
            <a:off x="6099600" y="4949444"/>
            <a:ext cx="1794335" cy="1620000"/>
          </a:xfrm>
          <a:prstGeom prst="rect">
            <a:avLst/>
          </a:prstGeom>
        </p:spPr>
      </p:pic>
      <p:pic>
        <p:nvPicPr>
          <p:cNvPr id="38" name="Grafik 37">
            <a:extLst>
              <a:ext uri="{FF2B5EF4-FFF2-40B4-BE49-F238E27FC236}">
                <a16:creationId xmlns:a16="http://schemas.microsoft.com/office/drawing/2014/main" id="{F859E48F-62FF-46E1-811B-CB74E4B89207}"/>
              </a:ext>
            </a:extLst>
          </p:cNvPr>
          <p:cNvPicPr>
            <a:picLocks noChangeAspect="1"/>
          </p:cNvPicPr>
          <p:nvPr/>
        </p:nvPicPr>
        <p:blipFill rotWithShape="1">
          <a:blip r:embed="rId10">
            <a:extLst>
              <a:ext uri="{28A0092B-C50C-407E-A947-70E740481C1C}">
                <a14:useLocalDpi xmlns:a14="http://schemas.microsoft.com/office/drawing/2010/main" val="0"/>
              </a:ext>
            </a:extLst>
          </a:blip>
          <a:srcRect l="13521" r="12640"/>
          <a:stretch/>
        </p:blipFill>
        <p:spPr>
          <a:xfrm>
            <a:off x="10019711" y="1386000"/>
            <a:ext cx="1801490" cy="1620000"/>
          </a:xfrm>
          <a:prstGeom prst="rect">
            <a:avLst/>
          </a:prstGeom>
        </p:spPr>
      </p:pic>
      <p:pic>
        <p:nvPicPr>
          <p:cNvPr id="40" name="Grafik 39" descr="Ein Bild, das Text, Holz, Baumaterial, Tisch enthält.&#10;&#10;Automatisch generierte Beschreibung">
            <a:extLst>
              <a:ext uri="{FF2B5EF4-FFF2-40B4-BE49-F238E27FC236}">
                <a16:creationId xmlns:a16="http://schemas.microsoft.com/office/drawing/2014/main" id="{9408B769-4D24-46D4-9E9E-1886F6190ABC}"/>
              </a:ext>
            </a:extLst>
          </p:cNvPr>
          <p:cNvPicPr>
            <a:picLocks noChangeAspect="1"/>
          </p:cNvPicPr>
          <p:nvPr/>
        </p:nvPicPr>
        <p:blipFill rotWithShape="1">
          <a:blip r:embed="rId11">
            <a:extLst>
              <a:ext uri="{28A0092B-C50C-407E-A947-70E740481C1C}">
                <a14:useLocalDpi xmlns:a14="http://schemas.microsoft.com/office/drawing/2010/main" val="0"/>
              </a:ext>
            </a:extLst>
          </a:blip>
          <a:srcRect l="13081" r="13081"/>
          <a:stretch/>
        </p:blipFill>
        <p:spPr>
          <a:xfrm>
            <a:off x="10019711" y="3167722"/>
            <a:ext cx="1801490" cy="1620000"/>
          </a:xfrm>
          <a:prstGeom prst="rect">
            <a:avLst/>
          </a:prstGeom>
        </p:spPr>
      </p:pic>
      <p:pic>
        <p:nvPicPr>
          <p:cNvPr id="42" name="Grafik 41" descr="Ein Bild, das Text enthält.&#10;&#10;Automatisch generierte Beschreibung">
            <a:extLst>
              <a:ext uri="{FF2B5EF4-FFF2-40B4-BE49-F238E27FC236}">
                <a16:creationId xmlns:a16="http://schemas.microsoft.com/office/drawing/2014/main" id="{B07C193D-F7BC-4908-831D-1FB1FEB679D5}"/>
              </a:ext>
            </a:extLst>
          </p:cNvPr>
          <p:cNvPicPr>
            <a:picLocks noChangeAspect="1"/>
          </p:cNvPicPr>
          <p:nvPr/>
        </p:nvPicPr>
        <p:blipFill rotWithShape="1">
          <a:blip r:embed="rId12">
            <a:extLst>
              <a:ext uri="{28A0092B-C50C-407E-A947-70E740481C1C}">
                <a14:useLocalDpi xmlns:a14="http://schemas.microsoft.com/office/drawing/2010/main" val="0"/>
              </a:ext>
            </a:extLst>
          </a:blip>
          <a:srcRect l="13343" r="12818"/>
          <a:stretch/>
        </p:blipFill>
        <p:spPr>
          <a:xfrm>
            <a:off x="10026133" y="4945138"/>
            <a:ext cx="1801490" cy="1620000"/>
          </a:xfrm>
          <a:prstGeom prst="rect">
            <a:avLst/>
          </a:prstGeom>
        </p:spPr>
      </p:pic>
    </p:spTree>
    <p:extLst>
      <p:ext uri="{BB962C8B-B14F-4D97-AF65-F5344CB8AC3E}">
        <p14:creationId xmlns:p14="http://schemas.microsoft.com/office/powerpoint/2010/main" val="31682873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3|0"/>
</p:tagLst>
</file>

<file path=ppt/theme/theme1.xml><?xml version="1.0" encoding="utf-8"?>
<a:theme xmlns:a="http://schemas.openxmlformats.org/drawingml/2006/main" name="MASTER__Online">
  <a:themeElements>
    <a:clrScheme name="peka">
      <a:dk1>
        <a:sysClr val="windowText" lastClr="000000"/>
      </a:dk1>
      <a:lt1>
        <a:sysClr val="window" lastClr="FFFFFF"/>
      </a:lt1>
      <a:dk2>
        <a:srgbClr val="435262"/>
      </a:dk2>
      <a:lt2>
        <a:srgbClr val="E7E6E6"/>
      </a:lt2>
      <a:accent1>
        <a:srgbClr val="A61011"/>
      </a:accent1>
      <a:accent2>
        <a:srgbClr val="C78432"/>
      </a:accent2>
      <a:accent3>
        <a:srgbClr val="697C4E"/>
      </a:accent3>
      <a:accent4>
        <a:srgbClr val="816F6A"/>
      </a:accent4>
      <a:accent5>
        <a:srgbClr val="B0AA9C"/>
      </a:accent5>
      <a:accent6>
        <a:srgbClr val="E1D9C5"/>
      </a:accent6>
      <a:hlink>
        <a:srgbClr val="0070C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0C5AA">
            <a:alpha val="50000"/>
          </a:srgbClr>
        </a:solidFill>
      </a:spPr>
      <a:bodyPr wrap="square" lIns="180000" tIns="180000" rIns="180000" bIns="180000" anchor="ctr" anchorCtr="0">
        <a:spAutoFit/>
      </a:bodyPr>
      <a:lstStyle>
        <a:defPPr algn="ctr">
          <a:defRPr i="1" dirty="0">
            <a:latin typeface="Arial Nova" panose="020B0504020202020204" pitchFamily="34" charset="0"/>
          </a:defRPr>
        </a:defPPr>
      </a:lstStyle>
    </a:spDef>
    <a:txDef>
      <a:spPr>
        <a:noFill/>
      </a:spPr>
      <a:bodyPr wrap="square" lIns="0" tIns="0" rIns="0" bIns="0" rtlCol="0">
        <a:spAutoFit/>
      </a:bodyPr>
      <a:lstStyle>
        <a:defPPr algn="l">
          <a:defRPr dirty="0" smtClean="0">
            <a:latin typeface="Arial Nova Light" panose="020B0304020202020204" pitchFamily="34" charset="0"/>
          </a:defRPr>
        </a:defPPr>
      </a:lstStyle>
    </a:txDef>
  </a:objectDefaults>
  <a:extraClrSchemeLst/>
  <a:extLst>
    <a:ext uri="{05A4C25C-085E-4340-85A3-A5531E510DB2}">
      <thm15:themeFamily xmlns:thm15="http://schemas.microsoft.com/office/thememl/2012/main" name="Vorlage_PP_online.potx" id="{4C5F3317-8E3F-453B-87A3-A663D33CBE0A}" vid="{D36CAA23-C793-4427-9513-E029595D66ED}"/>
    </a:ext>
  </a:extLst>
</a:theme>
</file>

<file path=ppt/theme/theme2.xml><?xml version="1.0" encoding="utf-8"?>
<a:theme xmlns:a="http://schemas.openxmlformats.org/drawingml/2006/main" name="MASTER">
  <a:themeElements>
    <a:clrScheme name="peka">
      <a:dk1>
        <a:sysClr val="windowText" lastClr="000000"/>
      </a:dk1>
      <a:lt1>
        <a:sysClr val="window" lastClr="FFFFFF"/>
      </a:lt1>
      <a:dk2>
        <a:srgbClr val="435262"/>
      </a:dk2>
      <a:lt2>
        <a:srgbClr val="E7E6E6"/>
      </a:lt2>
      <a:accent1>
        <a:srgbClr val="A61011"/>
      </a:accent1>
      <a:accent2>
        <a:srgbClr val="C78432"/>
      </a:accent2>
      <a:accent3>
        <a:srgbClr val="697C4E"/>
      </a:accent3>
      <a:accent4>
        <a:srgbClr val="816F6A"/>
      </a:accent4>
      <a:accent5>
        <a:srgbClr val="B0AA9C"/>
      </a:accent5>
      <a:accent6>
        <a:srgbClr val="E1D9C5"/>
      </a:accent6>
      <a:hlink>
        <a:srgbClr val="0070C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0C5AA">
            <a:alpha val="50000"/>
          </a:srgbClr>
        </a:solidFill>
      </a:spPr>
      <a:bodyPr wrap="square" lIns="180000" tIns="180000" rIns="180000" bIns="180000" anchor="ctr" anchorCtr="0">
        <a:spAutoFit/>
      </a:bodyPr>
      <a:lstStyle>
        <a:defPPr algn="ctr">
          <a:defRPr i="1" dirty="0">
            <a:latin typeface="Arial Nova" panose="020B0504020202020204" pitchFamily="34" charset="0"/>
          </a:defRPr>
        </a:defPPr>
      </a:lstStyle>
    </a:spDef>
    <a:txDef>
      <a:spPr>
        <a:noFill/>
      </a:spPr>
      <a:bodyPr wrap="square" lIns="0" tIns="0" rIns="0" bIns="0" rtlCol="0">
        <a:spAutoFit/>
      </a:bodyPr>
      <a:lstStyle>
        <a:defPPr algn="l">
          <a:defRPr dirty="0" smtClean="0">
            <a:latin typeface="Arial Nova Light" panose="020B0304020202020204" pitchFamily="34" charset="0"/>
          </a:defRPr>
        </a:defPPr>
      </a:lstStyle>
    </a:txDef>
  </a:objectDefaults>
  <a:extraClrSchemeLst/>
  <a:extLst>
    <a:ext uri="{05A4C25C-085E-4340-85A3-A5531E510DB2}">
      <thm15:themeFamily xmlns:thm15="http://schemas.microsoft.com/office/thememl/2012/main" name="PP_Vorlage_2020.09.potx" id="{E9408A00-E8EC-4171-8F17-D571A045BBDE}" vid="{9D7FC8A3-3E78-46E8-8CA3-C8DAFBA85822}"/>
    </a:ext>
  </a:extLst>
</a:theme>
</file>

<file path=ppt/theme/theme3.xml><?xml version="1.0" encoding="utf-8"?>
<a:theme xmlns:a="http://schemas.openxmlformats.org/drawingml/2006/main" name="1_MASTER_2022">
  <a:themeElements>
    <a:clrScheme name="Benutzerdefiniert 1">
      <a:dk1>
        <a:sysClr val="windowText" lastClr="000000"/>
      </a:dk1>
      <a:lt1>
        <a:sysClr val="window" lastClr="FFFFFF"/>
      </a:lt1>
      <a:dk2>
        <a:srgbClr val="435262"/>
      </a:dk2>
      <a:lt2>
        <a:srgbClr val="E7E6E6"/>
      </a:lt2>
      <a:accent1>
        <a:srgbClr val="A61011"/>
      </a:accent1>
      <a:accent2>
        <a:srgbClr val="C78432"/>
      </a:accent2>
      <a:accent3>
        <a:srgbClr val="697C4E"/>
      </a:accent3>
      <a:accent4>
        <a:srgbClr val="816F6A"/>
      </a:accent4>
      <a:accent5>
        <a:srgbClr val="B0AA9C"/>
      </a:accent5>
      <a:accent6>
        <a:srgbClr val="435262"/>
      </a:accent6>
      <a:hlink>
        <a:srgbClr val="0070C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0C5AA">
            <a:alpha val="50000"/>
          </a:srgbClr>
        </a:solidFill>
      </a:spPr>
      <a:bodyPr wrap="square" lIns="180000" tIns="180000" rIns="180000" bIns="180000" anchor="ctr" anchorCtr="0">
        <a:spAutoFit/>
      </a:bodyPr>
      <a:lstStyle>
        <a:defPPr algn="ctr">
          <a:defRPr i="1" dirty="0">
            <a:latin typeface="Arial Nova" panose="020B0504020202020204" pitchFamily="34" charset="0"/>
          </a:defRPr>
        </a:defPPr>
      </a:lstStyle>
    </a:spDef>
    <a:txDef>
      <a:spPr>
        <a:noFill/>
      </a:spPr>
      <a:bodyPr wrap="square" lIns="0" tIns="0" rIns="0" bIns="0" rtlCol="0">
        <a:spAutoFit/>
      </a:bodyPr>
      <a:lstStyle>
        <a:defPPr algn="l">
          <a:defRPr dirty="0" smtClean="0">
            <a:latin typeface="Arial Nova Light" panose="020B0304020202020204" pitchFamily="34" charset="0"/>
          </a:defRPr>
        </a:defPPr>
      </a:lstStyle>
    </a:txDef>
  </a:objectDefaults>
  <a:extraClrSchemeLst/>
  <a:extLst>
    <a:ext uri="{05A4C25C-085E-4340-85A3-A5531E510DB2}">
      <thm15:themeFamily xmlns:thm15="http://schemas.microsoft.com/office/thememl/2012/main" name="PP_Vorlage_2022.02.potx" id="{23FB833C-4E6B-4382-A76E-597E7BEC78E7}" vid="{91D73078-655B-4BF6-B29D-7D0D80C81BF1}"/>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PP_Vorlage_2020.09</Template>
  <TotalTime>0</TotalTime>
  <Words>1130</Words>
  <Application>Microsoft Office PowerPoint</Application>
  <PresentationFormat>Breitbild</PresentationFormat>
  <Paragraphs>108</Paragraphs>
  <Slides>26</Slides>
  <Notes>23</Notes>
  <HiddenSlides>0</HiddenSlides>
  <MMClips>3</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26</vt:i4>
      </vt:variant>
    </vt:vector>
  </HeadingPairs>
  <TitlesOfParts>
    <vt:vector size="34" baseType="lpstr">
      <vt:lpstr>Arial</vt:lpstr>
      <vt:lpstr>Arial Nova</vt:lpstr>
      <vt:lpstr>Arial Nova Light</vt:lpstr>
      <vt:lpstr>Calibri</vt:lpstr>
      <vt:lpstr>Symbol</vt:lpstr>
      <vt:lpstr>MASTER__Online</vt:lpstr>
      <vt:lpstr>MASTER</vt:lpstr>
      <vt:lpstr>1_MASTER_2022</vt:lpstr>
      <vt:lpstr>PowerPoint-Präsentation</vt:lpstr>
      <vt:lpstr>Moderne Küchenwelt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Pleno MaXi</vt:lpstr>
      <vt:lpstr>PowerPoint-Präsentation</vt:lpstr>
      <vt:lpstr>PowerPoint-Präsentation</vt:lpstr>
      <vt:lpstr>PowerPoint-Präsentation</vt:lpstr>
      <vt:lpstr>PowerPoint-Präsentation</vt:lpstr>
      <vt:lpstr>Pinello</vt:lpstr>
      <vt:lpstr>PowerPoint-Präsentation</vt:lpstr>
      <vt:lpstr>PowerPoint-Präsentation</vt:lpstr>
      <vt:lpstr>PowerPoint-Präsentation</vt:lpstr>
      <vt:lpstr>PowerPoint-Präsentation</vt:lpstr>
      <vt:lpstr>PowerPoint-Präsentation</vt:lpstr>
      <vt:lpstr>PowerPoint-Präsentation</vt:lpstr>
      <vt:lpstr>Riverso</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Rodriguez Andrea</dc:creator>
  <cp:lastModifiedBy>Weber Beni</cp:lastModifiedBy>
  <cp:revision>528</cp:revision>
  <cp:lastPrinted>2021-04-19T06:41:25Z</cp:lastPrinted>
  <dcterms:created xsi:type="dcterms:W3CDTF">2021-03-15T09:43:45Z</dcterms:created>
  <dcterms:modified xsi:type="dcterms:W3CDTF">2022-05-10T13:55:57Z</dcterms:modified>
</cp:coreProperties>
</file>