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789" r:id="rId6"/>
    <p:sldId id="814" r:id="rId7"/>
    <p:sldId id="827" r:id="rId8"/>
    <p:sldId id="828" r:id="rId9"/>
    <p:sldId id="816" r:id="rId10"/>
    <p:sldId id="825" r:id="rId11"/>
    <p:sldId id="844" r:id="rId12"/>
    <p:sldId id="843" r:id="rId13"/>
    <p:sldId id="840" r:id="rId14"/>
    <p:sldId id="832" r:id="rId15"/>
    <p:sldId id="833" r:id="rId16"/>
    <p:sldId id="834" r:id="rId17"/>
    <p:sldId id="823" r:id="rId18"/>
    <p:sldId id="835" r:id="rId19"/>
    <p:sldId id="836" r:id="rId20"/>
    <p:sldId id="842" r:id="rId21"/>
  </p:sldIdLst>
  <p:sldSz cx="9144000" cy="5143500" type="screen16x9"/>
  <p:notesSz cx="6669088" cy="9926638"/>
  <p:custDataLst>
    <p:tags r:id="rId2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9">
          <p15:clr>
            <a:srgbClr val="A4A3A4"/>
          </p15:clr>
        </p15:guide>
        <p15:guide id="2" orient="horz" pos="1393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577">
          <p15:clr>
            <a:srgbClr val="A4A3A4"/>
          </p15:clr>
        </p15:guide>
        <p15:guide id="5" orient="horz" pos="395">
          <p15:clr>
            <a:srgbClr val="A4A3A4"/>
          </p15:clr>
        </p15:guide>
        <p15:guide id="6" orient="horz" pos="3097">
          <p15:clr>
            <a:srgbClr val="A4A3A4"/>
          </p15:clr>
        </p15:guide>
        <p15:guide id="7" pos="4377">
          <p15:clr>
            <a:srgbClr val="A4A3A4"/>
          </p15:clr>
        </p15:guide>
        <p15:guide id="8" pos="5511">
          <p15:clr>
            <a:srgbClr val="A4A3A4"/>
          </p15:clr>
        </p15:guide>
        <p15:guide id="9" pos="2925">
          <p15:clr>
            <a:srgbClr val="A4A3A4"/>
          </p15:clr>
        </p15:guide>
        <p15:guide id="10" pos="884">
          <p15:clr>
            <a:srgbClr val="A4A3A4"/>
          </p15:clr>
        </p15:guide>
        <p15:guide id="11" pos="249">
          <p15:clr>
            <a:srgbClr val="A4A3A4"/>
          </p15:clr>
        </p15:guide>
        <p15:guide id="12" orient="horz" pos="31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A78"/>
    <a:srgbClr val="424242"/>
    <a:srgbClr val="353535"/>
    <a:srgbClr val="171819"/>
    <a:srgbClr val="F8F8F8"/>
    <a:srgbClr val="DA002F"/>
    <a:srgbClr val="FFFFFF"/>
    <a:srgbClr val="0B0A08"/>
    <a:srgbClr val="EC5E0E"/>
    <a:srgbClr val="F8C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2326" autoAdjust="0"/>
  </p:normalViewPr>
  <p:slideViewPr>
    <p:cSldViewPr showGuides="1">
      <p:cViewPr>
        <p:scale>
          <a:sx n="96" d="100"/>
          <a:sy n="96" d="100"/>
        </p:scale>
        <p:origin x="90" y="204"/>
      </p:cViewPr>
      <p:guideLst>
        <p:guide orient="horz" pos="2799"/>
        <p:guide orient="horz" pos="1393"/>
        <p:guide orient="horz"/>
        <p:guide orient="horz" pos="577"/>
        <p:guide orient="horz" pos="395"/>
        <p:guide orient="horz" pos="3097"/>
        <p:guide pos="4377"/>
        <p:guide pos="5511"/>
        <p:guide pos="2925"/>
        <p:guide pos="884"/>
        <p:guide pos="249"/>
        <p:guide orient="horz" pos="3117"/>
      </p:guideLst>
    </p:cSldViewPr>
  </p:slideViewPr>
  <p:outlineViewPr>
    <p:cViewPr>
      <p:scale>
        <a:sx n="33" d="100"/>
        <a:sy n="33" d="100"/>
      </p:scale>
      <p:origin x="42" y="3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1994"/>
    </p:cViewPr>
  </p:sorterViewPr>
  <p:notesViewPr>
    <p:cSldViewPr showGuides="1">
      <p:cViewPr varScale="1">
        <p:scale>
          <a:sx n="78" d="100"/>
          <a:sy n="78" d="100"/>
        </p:scale>
        <p:origin x="3258" y="10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ß, Oliver" userId="S::oliver.kress@hafele.com::3d2f5646-3a53-4ff5-ba2c-0aa9d8a4fa05" providerId="AD" clId="Web-{DFE4FD2E-F4A7-AE32-6D90-7B34267FC70D}"/>
    <pc:docChg chg="modSld">
      <pc:chgData name="Kreß, Oliver" userId="S::oliver.kress@hafele.com::3d2f5646-3a53-4ff5-ba2c-0aa9d8a4fa05" providerId="AD" clId="Web-{DFE4FD2E-F4A7-AE32-6D90-7B34267FC70D}" dt="2019-06-07T08:02:48.509" v="0" actId="1076"/>
      <pc:docMkLst>
        <pc:docMk/>
      </pc:docMkLst>
      <pc:sldChg chg="modSp">
        <pc:chgData name="Kreß, Oliver" userId="S::oliver.kress@hafele.com::3d2f5646-3a53-4ff5-ba2c-0aa9d8a4fa05" providerId="AD" clId="Web-{DFE4FD2E-F4A7-AE32-6D90-7B34267FC70D}" dt="2019-06-07T08:02:48.509" v="0" actId="1076"/>
        <pc:sldMkLst>
          <pc:docMk/>
          <pc:sldMk cId="2791292474" sldId="275"/>
        </pc:sldMkLst>
        <pc:picChg chg="mod">
          <ac:chgData name="Kreß, Oliver" userId="S::oliver.kress@hafele.com::3d2f5646-3a53-4ff5-ba2c-0aa9d8a4fa05" providerId="AD" clId="Web-{DFE4FD2E-F4A7-AE32-6D90-7B34267FC70D}" dt="2019-06-07T08:02:48.509" v="0" actId="1076"/>
          <ac:picMkLst>
            <pc:docMk/>
            <pc:sldMk cId="2791292474" sldId="275"/>
            <ac:picMk id="11270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9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1849FD-4577-4C7A-8835-16BE3E2746CB}" type="datetime1">
              <a:rPr lang="de-DE" smtClean="0"/>
              <a:t>06.05.2022</a:t>
            </a:fld>
            <a:endParaRPr lang="de-DE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4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9" y="9428584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AC0386C-7505-488B-926D-937D76EB9C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6139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9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4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9" y="9428584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C72A1BE-0E9C-48B4-B648-3C26A6064B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4041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0BA3C53-A4B9-4ABD-AEFB-16B3A74D2325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863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7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135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15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25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33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50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700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94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62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7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89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1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Aft>
                <a:spcPts val="772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14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477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36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C9A5B3D-8C98-4133-8B83-487271A7333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2A1BE-0E9C-48B4-B648-3C26A6064B1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84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66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310400" y="608648"/>
            <a:ext cx="7833600" cy="4538424"/>
          </a:xfrm>
          <a:prstGeom prst="rect">
            <a:avLst/>
          </a:prstGeom>
          <a:gradFill>
            <a:gsLst>
              <a:gs pos="20000">
                <a:srgbClr val="7D001E"/>
              </a:gs>
              <a:gs pos="100000">
                <a:srgbClr val="DC0000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03650" y="3057954"/>
            <a:ext cx="7275213" cy="323887"/>
          </a:xfrm>
          <a:prstGeom prst="rect">
            <a:avLst/>
          </a:prstGeom>
          <a:ln w="0">
            <a:noFill/>
            <a:prstDash val="solid"/>
          </a:ln>
          <a:effectLst/>
        </p:spPr>
        <p:txBody>
          <a:bodyPr/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Anlass Datum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403648" y="3381376"/>
            <a:ext cx="7272808" cy="864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4786312"/>
            <a:ext cx="7273106" cy="3237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</a:t>
            </a: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608648"/>
            <a:ext cx="1310400" cy="4538424"/>
            <a:chOff x="0" y="898525"/>
            <a:chExt cx="1310400" cy="5964238"/>
          </a:xfrm>
        </p:grpSpPr>
        <p:sp>
          <p:nvSpPr>
            <p:cNvPr id="9" name="Rechteck 8"/>
            <p:cNvSpPr/>
            <p:nvPr/>
          </p:nvSpPr>
          <p:spPr>
            <a:xfrm>
              <a:off x="0" y="898525"/>
              <a:ext cx="864000" cy="5964238"/>
            </a:xfrm>
            <a:prstGeom prst="rect">
              <a:avLst/>
            </a:prstGeom>
            <a:gradFill>
              <a:gsLst>
                <a:gs pos="20000">
                  <a:srgbClr val="7D001E"/>
                </a:gs>
                <a:gs pos="100000">
                  <a:srgbClr val="DC0000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864000" y="898525"/>
              <a:ext cx="158400" cy="5964238"/>
            </a:xfrm>
            <a:prstGeom prst="rect">
              <a:avLst/>
            </a:prstGeom>
            <a:gradFill>
              <a:gsLst>
                <a:gs pos="0">
                  <a:srgbClr val="640014"/>
                </a:gs>
                <a:gs pos="100000">
                  <a:srgbClr val="640014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1022400" y="898525"/>
              <a:ext cx="288000" cy="5964238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63" y="189603"/>
            <a:ext cx="1620000" cy="2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9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525" y="4916329"/>
            <a:ext cx="390526" cy="227565"/>
          </a:xfrm>
          <a:prstGeom prst="rect">
            <a:avLst/>
          </a:prstGeom>
        </p:spPr>
        <p:txBody>
          <a:bodyPr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314450" y="4916330"/>
            <a:ext cx="7364415" cy="22578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607219"/>
            <a:ext cx="8274052" cy="328613"/>
          </a:xfrm>
          <a:prstGeom prst="rect">
            <a:avLst/>
          </a:prstGeom>
        </p:spPr>
        <p:txBody>
          <a:bodyPr lIns="0" tIns="0"/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 1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935831"/>
            <a:ext cx="8281192" cy="470059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rgbClr val="7D001E"/>
                </a:solidFill>
              </a:defRPr>
            </a:lvl1pPr>
          </a:lstStyle>
          <a:p>
            <a:pPr lvl="0"/>
            <a:r>
              <a:rPr lang="de-DE" dirty="0"/>
              <a:t>HEADLINE 2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4643439" y="1405890"/>
            <a:ext cx="4035425" cy="34347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742950" indent="-285750">
              <a:buFont typeface="Symbol" panose="05050102010706020507" pitchFamily="18" charset="2"/>
              <a:buChar char="-"/>
              <a:defRPr sz="1600"/>
            </a:lvl2pPr>
            <a:lvl3pPr marL="1143000" indent="-228600">
              <a:buFont typeface="Symbol" panose="05050102010706020507" pitchFamily="18" charset="2"/>
              <a:buChar char="-"/>
              <a:defRPr sz="1600"/>
            </a:lvl3pPr>
            <a:lvl4pPr marL="1600200" indent="-228600">
              <a:buFont typeface="Symbol" panose="05050102010706020507" pitchFamily="18" charset="2"/>
              <a:buChar char="-"/>
              <a:defRPr sz="1600"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395287" y="1405890"/>
            <a:ext cx="4045323" cy="34347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742950" indent="-285750">
              <a:buFont typeface="Symbol" panose="05050102010706020507" pitchFamily="18" charset="2"/>
              <a:buChar char="-"/>
              <a:defRPr sz="1600"/>
            </a:lvl2pPr>
            <a:lvl3pPr marL="1143000" indent="-228600">
              <a:buFont typeface="Symbol" panose="05050102010706020507" pitchFamily="18" charset="2"/>
              <a:buChar char="-"/>
              <a:defRPr sz="1600"/>
            </a:lvl3pPr>
            <a:lvl4pPr marL="1600200" indent="-228600">
              <a:buFont typeface="Symbol" panose="05050102010706020507" pitchFamily="18" charset="2"/>
              <a:buChar char="-"/>
              <a:defRPr sz="1600"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1310401" y="4916324"/>
            <a:ext cx="7833600" cy="227175"/>
          </a:xfrm>
          <a:prstGeom prst="rect">
            <a:avLst/>
          </a:prstGeom>
          <a:gradFill flip="none" rotWithShape="1">
            <a:gsLst>
              <a:gs pos="0">
                <a:srgbClr val="696969"/>
              </a:gs>
              <a:gs pos="100000">
                <a:schemeClr val="bg1">
                  <a:lumMod val="85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>
          <a:xfrm>
            <a:off x="1310400" y="4916329"/>
            <a:ext cx="7368463" cy="227171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 smtClean="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4916017"/>
            <a:ext cx="1310400" cy="227174"/>
            <a:chOff x="0" y="898525"/>
            <a:chExt cx="1310400" cy="5964238"/>
          </a:xfrm>
        </p:grpSpPr>
        <p:sp>
          <p:nvSpPr>
            <p:cNvPr id="13" name="Rechteck 12"/>
            <p:cNvSpPr/>
            <p:nvPr/>
          </p:nvSpPr>
          <p:spPr>
            <a:xfrm>
              <a:off x="0" y="898525"/>
              <a:ext cx="864000" cy="5964238"/>
            </a:xfrm>
            <a:prstGeom prst="rect">
              <a:avLst/>
            </a:prstGeom>
            <a:gradFill>
              <a:gsLst>
                <a:gs pos="20000">
                  <a:srgbClr val="7D001E"/>
                </a:gs>
                <a:gs pos="100000">
                  <a:srgbClr val="DC0000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864000" y="898525"/>
              <a:ext cx="158400" cy="5964238"/>
            </a:xfrm>
            <a:prstGeom prst="rect">
              <a:avLst/>
            </a:prstGeom>
            <a:gradFill>
              <a:gsLst>
                <a:gs pos="0">
                  <a:srgbClr val="640014"/>
                </a:gs>
                <a:gs pos="100000">
                  <a:srgbClr val="640014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022400" y="898525"/>
              <a:ext cx="288000" cy="5964238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Rectangle 6"/>
          <p:cNvSpPr txBox="1">
            <a:spLocks noChangeArrowheads="1"/>
          </p:cNvSpPr>
          <p:nvPr userDrawn="1"/>
        </p:nvSpPr>
        <p:spPr>
          <a:xfrm>
            <a:off x="9525" y="4916329"/>
            <a:ext cx="390526" cy="22717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1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4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525" y="4916329"/>
            <a:ext cx="390526" cy="227565"/>
          </a:xfrm>
          <a:prstGeom prst="rect">
            <a:avLst/>
          </a:prstGeom>
        </p:spPr>
        <p:txBody>
          <a:bodyPr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312070" y="4916330"/>
            <a:ext cx="7366796" cy="22578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607219"/>
            <a:ext cx="8283575" cy="328613"/>
          </a:xfrm>
          <a:prstGeom prst="rect">
            <a:avLst/>
          </a:prstGeom>
        </p:spPr>
        <p:txBody>
          <a:bodyPr lIns="0" tIns="0"/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 1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935831"/>
            <a:ext cx="8283574" cy="470059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rgbClr val="7D001E"/>
                </a:solidFill>
              </a:defRPr>
            </a:lvl1pPr>
          </a:lstStyle>
          <a:p>
            <a:pPr lvl="0"/>
            <a:r>
              <a:rPr lang="de-DE" dirty="0"/>
              <a:t>HEADLINE 2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395287" y="1405890"/>
            <a:ext cx="8283576" cy="3434715"/>
          </a:xfrm>
          <a:prstGeom prst="rect">
            <a:avLst/>
          </a:prstGeom>
        </p:spPr>
        <p:txBody>
          <a:bodyPr/>
          <a:lstStyle>
            <a:lvl1pPr marL="0" indent="0">
              <a:buFont typeface="Symbol" panose="05050102010706020507" pitchFamily="18" charset="2"/>
              <a:buNone/>
              <a:defRPr sz="1600"/>
            </a:lvl1pPr>
            <a:lvl2pPr marL="742950" indent="-285750">
              <a:buFont typeface="Symbol" panose="05050102010706020507" pitchFamily="18" charset="2"/>
              <a:buChar char="-"/>
              <a:defRPr sz="1600"/>
            </a:lvl2pPr>
            <a:lvl3pPr marL="1143000" indent="-228600">
              <a:buFont typeface="Symbol" panose="05050102010706020507" pitchFamily="18" charset="2"/>
              <a:buChar char="-"/>
              <a:defRPr sz="1600"/>
            </a:lvl3pPr>
            <a:lvl4pPr marL="1600200" indent="-228600">
              <a:buFont typeface="Symbol" panose="05050102010706020507" pitchFamily="18" charset="2"/>
              <a:buChar char="-"/>
              <a:defRPr sz="1600"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1310401" y="4916324"/>
            <a:ext cx="7833600" cy="227175"/>
          </a:xfrm>
          <a:prstGeom prst="rect">
            <a:avLst/>
          </a:prstGeom>
          <a:gradFill flip="none" rotWithShape="1">
            <a:gsLst>
              <a:gs pos="0">
                <a:srgbClr val="696969"/>
              </a:gs>
              <a:gs pos="100000">
                <a:schemeClr val="bg1">
                  <a:lumMod val="85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>
          <a:xfrm>
            <a:off x="1310400" y="4916329"/>
            <a:ext cx="7368463" cy="227171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 smtClean="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4916017"/>
            <a:ext cx="1310400" cy="227174"/>
            <a:chOff x="0" y="898525"/>
            <a:chExt cx="1310400" cy="5964238"/>
          </a:xfrm>
        </p:grpSpPr>
        <p:sp>
          <p:nvSpPr>
            <p:cNvPr id="11" name="Rechteck 10"/>
            <p:cNvSpPr/>
            <p:nvPr/>
          </p:nvSpPr>
          <p:spPr>
            <a:xfrm>
              <a:off x="0" y="898525"/>
              <a:ext cx="864000" cy="5964238"/>
            </a:xfrm>
            <a:prstGeom prst="rect">
              <a:avLst/>
            </a:prstGeom>
            <a:gradFill>
              <a:gsLst>
                <a:gs pos="20000">
                  <a:srgbClr val="7D001E"/>
                </a:gs>
                <a:gs pos="100000">
                  <a:srgbClr val="DC0000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864000" y="898525"/>
              <a:ext cx="158400" cy="5964238"/>
            </a:xfrm>
            <a:prstGeom prst="rect">
              <a:avLst/>
            </a:prstGeom>
            <a:gradFill>
              <a:gsLst>
                <a:gs pos="0">
                  <a:srgbClr val="640014"/>
                </a:gs>
                <a:gs pos="100000">
                  <a:srgbClr val="640014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022400" y="898525"/>
              <a:ext cx="288000" cy="5964238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tangle 6"/>
          <p:cNvSpPr txBox="1">
            <a:spLocks noChangeArrowheads="1"/>
          </p:cNvSpPr>
          <p:nvPr userDrawn="1"/>
        </p:nvSpPr>
        <p:spPr>
          <a:xfrm>
            <a:off x="9525" y="4916329"/>
            <a:ext cx="390526" cy="22717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1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0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mit Text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525" y="4916329"/>
            <a:ext cx="390526" cy="227565"/>
          </a:xfrm>
          <a:prstGeom prst="rect">
            <a:avLst/>
          </a:prstGeom>
        </p:spPr>
        <p:txBody>
          <a:bodyPr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307307" y="4916330"/>
            <a:ext cx="7371559" cy="22578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607219"/>
            <a:ext cx="8274052" cy="328613"/>
          </a:xfrm>
          <a:prstGeom prst="rect">
            <a:avLst/>
          </a:prstGeom>
        </p:spPr>
        <p:txBody>
          <a:bodyPr lIns="0" tIns="0"/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 1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95288" y="935831"/>
            <a:ext cx="8281192" cy="470059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rgbClr val="7D001E"/>
                </a:solidFill>
              </a:defRPr>
            </a:lvl1pPr>
          </a:lstStyle>
          <a:p>
            <a:pPr lvl="0"/>
            <a:r>
              <a:rPr lang="de-DE" dirty="0"/>
              <a:t>HEADLINE 2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395287" y="1405890"/>
            <a:ext cx="8283576" cy="1619510"/>
          </a:xfrm>
          <a:prstGeom prst="rect">
            <a:avLst/>
          </a:prstGeom>
        </p:spPr>
        <p:txBody>
          <a:bodyPr/>
          <a:lstStyle>
            <a:lvl1pPr marL="0" indent="0">
              <a:buFont typeface="Symbol" panose="05050102010706020507" pitchFamily="18" charset="2"/>
              <a:buNone/>
              <a:defRPr sz="1600"/>
            </a:lvl1pPr>
            <a:lvl2pPr marL="742950" indent="-285750">
              <a:buFont typeface="Symbol" panose="05050102010706020507" pitchFamily="18" charset="2"/>
              <a:buChar char="-"/>
              <a:defRPr sz="1600"/>
            </a:lvl2pPr>
            <a:lvl3pPr marL="1143000" indent="-228600">
              <a:buFont typeface="Symbol" panose="05050102010706020507" pitchFamily="18" charset="2"/>
              <a:buChar char="-"/>
              <a:defRPr sz="1600"/>
            </a:lvl3pPr>
            <a:lvl4pPr marL="1600200" indent="-228600">
              <a:buFont typeface="Symbol" panose="05050102010706020507" pitchFamily="18" charset="2"/>
              <a:buChar char="-"/>
              <a:defRPr sz="1600"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395287" y="3199792"/>
            <a:ext cx="8283576" cy="1619510"/>
          </a:xfrm>
          <a:prstGeom prst="rect">
            <a:avLst/>
          </a:prstGeom>
        </p:spPr>
        <p:txBody>
          <a:bodyPr/>
          <a:lstStyle>
            <a:lvl1pPr marL="0" indent="0">
              <a:buFont typeface="Symbol" panose="05050102010706020507" pitchFamily="18" charset="2"/>
              <a:buNone/>
              <a:defRPr sz="1600"/>
            </a:lvl1pPr>
            <a:lvl2pPr marL="742950" indent="-285750">
              <a:buFont typeface="Symbol" panose="05050102010706020507" pitchFamily="18" charset="2"/>
              <a:buChar char="-"/>
              <a:defRPr sz="1600"/>
            </a:lvl2pPr>
            <a:lvl3pPr marL="1143000" indent="-228600">
              <a:buFont typeface="Symbol" panose="05050102010706020507" pitchFamily="18" charset="2"/>
              <a:buChar char="-"/>
              <a:defRPr sz="1600"/>
            </a:lvl3pPr>
            <a:lvl4pPr marL="1600200" indent="-228600">
              <a:buFont typeface="Symbol" panose="05050102010706020507" pitchFamily="18" charset="2"/>
              <a:buChar char="-"/>
              <a:defRPr sz="1600"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1310401" y="4916324"/>
            <a:ext cx="7833600" cy="227175"/>
          </a:xfrm>
          <a:prstGeom prst="rect">
            <a:avLst/>
          </a:prstGeom>
          <a:gradFill flip="none" rotWithShape="1">
            <a:gsLst>
              <a:gs pos="0">
                <a:srgbClr val="696969"/>
              </a:gs>
              <a:gs pos="100000">
                <a:schemeClr val="bg1">
                  <a:lumMod val="85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>
          <a:xfrm>
            <a:off x="1310400" y="4916329"/>
            <a:ext cx="7368463" cy="227171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 smtClean="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0" y="4916017"/>
            <a:ext cx="1310400" cy="227174"/>
            <a:chOff x="0" y="898525"/>
            <a:chExt cx="1310400" cy="5964238"/>
          </a:xfrm>
        </p:grpSpPr>
        <p:sp>
          <p:nvSpPr>
            <p:cNvPr id="16" name="Rechteck 15"/>
            <p:cNvSpPr/>
            <p:nvPr/>
          </p:nvSpPr>
          <p:spPr>
            <a:xfrm>
              <a:off x="0" y="898525"/>
              <a:ext cx="864000" cy="5964238"/>
            </a:xfrm>
            <a:prstGeom prst="rect">
              <a:avLst/>
            </a:prstGeom>
            <a:gradFill>
              <a:gsLst>
                <a:gs pos="20000">
                  <a:srgbClr val="7D001E"/>
                </a:gs>
                <a:gs pos="100000">
                  <a:srgbClr val="DC0000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64000" y="898525"/>
              <a:ext cx="158400" cy="5964238"/>
            </a:xfrm>
            <a:prstGeom prst="rect">
              <a:avLst/>
            </a:prstGeom>
            <a:gradFill>
              <a:gsLst>
                <a:gs pos="0">
                  <a:srgbClr val="640014"/>
                </a:gs>
                <a:gs pos="100000">
                  <a:srgbClr val="640014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022400" y="898525"/>
              <a:ext cx="288000" cy="5964238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Rectangle 6"/>
          <p:cNvSpPr txBox="1">
            <a:spLocks noChangeArrowheads="1"/>
          </p:cNvSpPr>
          <p:nvPr userDrawn="1"/>
        </p:nvSpPr>
        <p:spPr>
          <a:xfrm>
            <a:off x="9525" y="4916329"/>
            <a:ext cx="390526" cy="22717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bg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+mn-cs"/>
              </a:defRPr>
            </a:lvl9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1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1310400" y="608648"/>
            <a:ext cx="7833600" cy="4534854"/>
          </a:xfrm>
          <a:prstGeom prst="rect">
            <a:avLst/>
          </a:prstGeom>
          <a:gradFill>
            <a:gsLst>
              <a:gs pos="20000">
                <a:srgbClr val="7D001E"/>
              </a:gs>
              <a:gs pos="100000">
                <a:srgbClr val="DC0000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608646"/>
            <a:ext cx="1310400" cy="4534855"/>
            <a:chOff x="0" y="898525"/>
            <a:chExt cx="1310400" cy="5964238"/>
          </a:xfrm>
        </p:grpSpPr>
        <p:sp>
          <p:nvSpPr>
            <p:cNvPr id="12" name="Rechteck 11"/>
            <p:cNvSpPr/>
            <p:nvPr/>
          </p:nvSpPr>
          <p:spPr>
            <a:xfrm>
              <a:off x="0" y="898525"/>
              <a:ext cx="864000" cy="5964238"/>
            </a:xfrm>
            <a:prstGeom prst="rect">
              <a:avLst/>
            </a:prstGeom>
            <a:gradFill>
              <a:gsLst>
                <a:gs pos="20000">
                  <a:srgbClr val="7D001E"/>
                </a:gs>
                <a:gs pos="100000">
                  <a:srgbClr val="DC0000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864000" y="898525"/>
              <a:ext cx="158400" cy="5964238"/>
            </a:xfrm>
            <a:prstGeom prst="rect">
              <a:avLst/>
            </a:prstGeom>
            <a:gradFill>
              <a:gsLst>
                <a:gs pos="0">
                  <a:srgbClr val="640014"/>
                </a:gs>
                <a:gs pos="100000">
                  <a:srgbClr val="640014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022400" y="898525"/>
              <a:ext cx="288000" cy="5964238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403822" y="4461961"/>
            <a:ext cx="5832475" cy="32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525" y="4916329"/>
            <a:ext cx="390526" cy="227565"/>
          </a:xfrm>
          <a:prstGeom prst="rect">
            <a:avLst/>
          </a:prstGeom>
        </p:spPr>
        <p:txBody>
          <a:bodyPr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310400" y="4916330"/>
            <a:ext cx="7368464" cy="22578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18.05.2022 | Tag der Küchenneuheiten | Katja Hinderjock 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1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2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01832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6" name="think-cell Folie" r:id="rId10" imgW="347" imgH="348" progId="TCLayout.ActiveDocument.1">
                  <p:embed/>
                </p:oleObj>
              </mc:Choice>
              <mc:Fallback>
                <p:oleObj name="think-cell Folie" r:id="rId10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9" r:id="rId2"/>
    <p:sldLayoutId id="2147483678" r:id="rId3"/>
    <p:sldLayoutId id="2147483675" r:id="rId4"/>
    <p:sldLayoutId id="2147483676" r:id="rId5"/>
    <p:sldLayoutId id="2147483671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C9CB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10" y="-295389"/>
            <a:ext cx="9174510" cy="5891475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2469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6" name="think-cell Folie" r:id="rId6" imgW="347" imgH="348" progId="TCLayout.ActiveDocument.1">
                  <p:embed/>
                </p:oleObj>
              </mc:Choice>
              <mc:Fallback>
                <p:oleObj name="think-cell Folie" r:id="rId6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6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-1205" r="586" b="14458"/>
          <a:stretch/>
        </p:blipFill>
        <p:spPr bwMode="auto">
          <a:xfrm>
            <a:off x="2253234" y="-359165"/>
            <a:ext cx="4607022" cy="56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 bwMode="gray">
          <a:xfrm>
            <a:off x="3059832" y="1635646"/>
            <a:ext cx="3096344" cy="1374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2800" b="1" dirty="0" smtClean="0">
                <a:gradFill flip="none" rotWithShape="1">
                  <a:gsLst>
                    <a:gs pos="0">
                      <a:srgbClr val="F8C809"/>
                    </a:gs>
                    <a:gs pos="100000">
                      <a:srgbClr val="EC5E0E"/>
                    </a:gs>
                  </a:gsLst>
                  <a:lin ang="2700000" scaled="1"/>
                  <a:tileRect/>
                </a:gradFill>
                <a:latin typeface="Helvetica" pitchFamily="34" charset="0"/>
              </a:rPr>
              <a:t>EINZIGARTIG.</a:t>
            </a:r>
            <a:br>
              <a:rPr lang="de-DE" sz="2800" b="1" dirty="0" smtClean="0">
                <a:gradFill flip="none" rotWithShape="1">
                  <a:gsLst>
                    <a:gs pos="0">
                      <a:srgbClr val="F8C809"/>
                    </a:gs>
                    <a:gs pos="100000">
                      <a:srgbClr val="EC5E0E"/>
                    </a:gs>
                  </a:gsLst>
                  <a:lin ang="2700000" scaled="1"/>
                  <a:tileRect/>
                </a:gradFill>
                <a:latin typeface="Helvetica" pitchFamily="34" charset="0"/>
              </a:rPr>
            </a:br>
            <a:r>
              <a:rPr lang="de-DE" sz="2800" b="1" dirty="0" smtClean="0">
                <a:gradFill flip="none" rotWithShape="1">
                  <a:gsLst>
                    <a:gs pos="0">
                      <a:srgbClr val="F8C809"/>
                    </a:gs>
                    <a:gs pos="100000">
                      <a:srgbClr val="EC5E0E"/>
                    </a:gs>
                  </a:gsLst>
                  <a:lin ang="2700000" scaled="1"/>
                  <a:tileRect/>
                </a:gradFill>
                <a:latin typeface="Helvetica" pitchFamily="34" charset="0"/>
              </a:rPr>
              <a:t>MEHR LICHT. </a:t>
            </a:r>
            <a:br>
              <a:rPr lang="de-DE" sz="2800" b="1" dirty="0" smtClean="0">
                <a:gradFill flip="none" rotWithShape="1">
                  <a:gsLst>
                    <a:gs pos="0">
                      <a:srgbClr val="F8C809"/>
                    </a:gs>
                    <a:gs pos="100000">
                      <a:srgbClr val="EC5E0E"/>
                    </a:gs>
                  </a:gsLst>
                  <a:lin ang="2700000" scaled="1"/>
                  <a:tileRect/>
                </a:gradFill>
                <a:latin typeface="Helvetica" pitchFamily="34" charset="0"/>
              </a:rPr>
            </a:br>
            <a:r>
              <a:rPr lang="de-DE" sz="2800" b="1" dirty="0" smtClean="0">
                <a:gradFill flip="none" rotWithShape="1">
                  <a:gsLst>
                    <a:gs pos="0">
                      <a:srgbClr val="F8C809"/>
                    </a:gs>
                    <a:gs pos="100000">
                      <a:srgbClr val="EC5E0E"/>
                    </a:gs>
                  </a:gsLst>
                  <a:lin ang="2700000" scaled="1"/>
                  <a:tileRect/>
                </a:gradFill>
                <a:latin typeface="Helvetica" pitchFamily="34" charset="0"/>
              </a:rPr>
              <a:t>MEHR KÜCHE. </a:t>
            </a:r>
            <a:endParaRPr lang="de-DE" sz="2800" b="1" dirty="0">
              <a:gradFill flip="none" rotWithShape="1">
                <a:gsLst>
                  <a:gs pos="0">
                    <a:srgbClr val="F8C809"/>
                  </a:gs>
                  <a:gs pos="100000">
                    <a:srgbClr val="EC5E0E"/>
                  </a:gs>
                </a:gsLst>
                <a:lin ang="2700000" scaled="1"/>
                <a:tileRect/>
              </a:gradFill>
              <a:latin typeface="Helvetica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80766"/>
            <a:ext cx="9200823" cy="6480000"/>
          </a:xfrm>
          <a:prstGeom prst="rect">
            <a:avLst/>
          </a:prstGeom>
        </p:spPr>
      </p:pic>
      <p:sp>
        <p:nvSpPr>
          <p:cNvPr id="16" name="Rechteck 15" hidden="1"/>
          <p:cNvSpPr/>
          <p:nvPr/>
        </p:nvSpPr>
        <p:spPr bwMode="gray">
          <a:xfrm>
            <a:off x="9647217" y="469316"/>
            <a:ext cx="3672656" cy="212434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endParaRPr lang="de-DE" sz="10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Nacheinander Szenen abspielen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Küche heute: EIN ERLEBNIS, Mittelpunkt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Zusammenspiel von Oberfläche und Beleuchtung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Kochen am Abend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Arbeiten am Tag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Entspannen / Essen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Feiern / Gäste / Wein </a:t>
            </a:r>
            <a:endParaRPr lang="de-DE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611560" y="443623"/>
            <a:ext cx="2232248" cy="471943"/>
            <a:chOff x="3778386" y="804109"/>
            <a:chExt cx="873284" cy="252819"/>
          </a:xfrm>
        </p:grpSpPr>
        <p:sp>
          <p:nvSpPr>
            <p:cNvPr id="9" name="Rechteck 8"/>
            <p:cNvSpPr/>
            <p:nvPr/>
          </p:nvSpPr>
          <p:spPr>
            <a:xfrm>
              <a:off x="3851921" y="804110"/>
              <a:ext cx="799749" cy="252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Helvetica" pitchFamily="34" charset="0"/>
                  <a:cs typeface="Helvetica Light"/>
                </a:rPr>
                <a:t>ARBEITEN</a:t>
              </a:r>
              <a:endParaRPr lang="de-DE" sz="2000" b="1" dirty="0">
                <a:solidFill>
                  <a:schemeClr val="bg1"/>
                </a:solidFill>
                <a:latin typeface="Helvetica" pitchFamily="34" charset="0"/>
                <a:cs typeface="Helvetica Light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3778386" y="804109"/>
              <a:ext cx="73535" cy="252819"/>
            </a:xfrm>
            <a:prstGeom prst="rect">
              <a:avLst/>
            </a:prstGeom>
            <a:solidFill>
              <a:srgbClr val="DA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b="1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9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80766"/>
            <a:ext cx="9258980" cy="6496932"/>
          </a:xfrm>
          <a:prstGeom prst="rect">
            <a:avLst/>
          </a:prstGeom>
        </p:spPr>
      </p:pic>
      <p:sp>
        <p:nvSpPr>
          <p:cNvPr id="16" name="Rechteck 15" hidden="1"/>
          <p:cNvSpPr/>
          <p:nvPr/>
        </p:nvSpPr>
        <p:spPr bwMode="gray">
          <a:xfrm>
            <a:off x="9647217" y="469316"/>
            <a:ext cx="3672656" cy="212434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endParaRPr lang="de-DE" sz="10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Nacheinander Szenen abspielen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Küche heute: EIN ERLEBNIS, Mittelpunkt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Zusammenspiel von Oberfläche und Beleuchtung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Kochen am Abend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Arbeiten am Tag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Entspannen / Essen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Feiern / Gäste / Wein </a:t>
            </a:r>
            <a:endParaRPr lang="de-DE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611560" y="443623"/>
            <a:ext cx="2232248" cy="471943"/>
            <a:chOff x="3778386" y="804109"/>
            <a:chExt cx="873284" cy="252819"/>
          </a:xfrm>
        </p:grpSpPr>
        <p:sp>
          <p:nvSpPr>
            <p:cNvPr id="17" name="Rechteck 16"/>
            <p:cNvSpPr/>
            <p:nvPr/>
          </p:nvSpPr>
          <p:spPr>
            <a:xfrm>
              <a:off x="3851921" y="804110"/>
              <a:ext cx="799749" cy="252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Helvetica" pitchFamily="34" charset="0"/>
                  <a:cs typeface="Helvetica Light"/>
                </a:rPr>
                <a:t>KOCHEN</a:t>
              </a:r>
              <a:endParaRPr lang="de-DE" sz="2000" b="1" dirty="0">
                <a:solidFill>
                  <a:schemeClr val="bg1"/>
                </a:solidFill>
                <a:latin typeface="Helvetica" pitchFamily="34" charset="0"/>
                <a:cs typeface="Helvetica Light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778386" y="804109"/>
              <a:ext cx="73535" cy="252819"/>
            </a:xfrm>
            <a:prstGeom prst="rect">
              <a:avLst/>
            </a:prstGeom>
            <a:solidFill>
              <a:srgbClr val="DA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b="1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0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85460"/>
            <a:ext cx="9215136" cy="6480000"/>
          </a:xfrm>
          <a:prstGeom prst="rect">
            <a:avLst/>
          </a:prstGeom>
        </p:spPr>
      </p:pic>
      <p:sp>
        <p:nvSpPr>
          <p:cNvPr id="16" name="Rechteck 15" hidden="1"/>
          <p:cNvSpPr/>
          <p:nvPr/>
        </p:nvSpPr>
        <p:spPr bwMode="gray">
          <a:xfrm>
            <a:off x="9647217" y="469316"/>
            <a:ext cx="3672656" cy="212434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endParaRPr lang="de-DE" sz="10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Nacheinander Szenen abspielen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Küche heute: EIN ERLEBNIS, Mittelpunkt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Zusammenspiel von Oberfläche und Beleuchtung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Kochen am Abend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Arbeiten am Tag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Entspannen / Essen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Feiern / Gäste / Wein </a:t>
            </a:r>
            <a:endParaRPr lang="de-DE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611560" y="443623"/>
            <a:ext cx="2232248" cy="471943"/>
            <a:chOff x="3778386" y="804109"/>
            <a:chExt cx="873284" cy="252819"/>
          </a:xfrm>
        </p:grpSpPr>
        <p:sp>
          <p:nvSpPr>
            <p:cNvPr id="12" name="Rechteck 11"/>
            <p:cNvSpPr/>
            <p:nvPr/>
          </p:nvSpPr>
          <p:spPr>
            <a:xfrm>
              <a:off x="3851921" y="804110"/>
              <a:ext cx="799749" cy="252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Helvetica" pitchFamily="34" charset="0"/>
                  <a:cs typeface="Helvetica Light"/>
                </a:rPr>
                <a:t>ESSEN</a:t>
              </a:r>
              <a:endParaRPr lang="de-DE" sz="2000" b="1" dirty="0">
                <a:solidFill>
                  <a:schemeClr val="bg1"/>
                </a:solidFill>
                <a:latin typeface="Helvetica" pitchFamily="34" charset="0"/>
                <a:cs typeface="Helvetica Light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778386" y="804109"/>
              <a:ext cx="73535" cy="252819"/>
            </a:xfrm>
            <a:prstGeom prst="rect">
              <a:avLst/>
            </a:prstGeom>
            <a:solidFill>
              <a:srgbClr val="DA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b="1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5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80766"/>
            <a:ext cx="9211633" cy="6480000"/>
          </a:xfrm>
          <a:prstGeom prst="rect">
            <a:avLst/>
          </a:prstGeom>
        </p:spPr>
      </p:pic>
      <p:sp>
        <p:nvSpPr>
          <p:cNvPr id="16" name="Rechteck 15" hidden="1"/>
          <p:cNvSpPr/>
          <p:nvPr/>
        </p:nvSpPr>
        <p:spPr bwMode="gray">
          <a:xfrm>
            <a:off x="9647217" y="469316"/>
            <a:ext cx="3672656" cy="212434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endParaRPr lang="de-DE" sz="10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Nacheinander Szenen abspielen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Küche heute: EIN ERLEBNIS, Mittelpunkt </a:t>
            </a:r>
          </a:p>
          <a:p>
            <a:pPr algn="ctr">
              <a:lnSpc>
                <a:spcPct val="90000"/>
              </a:lnSpc>
              <a:spcAft>
                <a:spcPts val="780"/>
              </a:spcAft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Zusammenspiel von Oberfläche und Beleuchtung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Kochen am Abend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Arbeiten am Tag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Entspannen / Essen</a:t>
            </a:r>
          </a:p>
          <a:p>
            <a:pPr marL="171450" indent="-171450" algn="ctr">
              <a:lnSpc>
                <a:spcPct val="90000"/>
              </a:lnSpc>
              <a:spcAft>
                <a:spcPts val="78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  <a:latin typeface="+mj-lt"/>
              </a:rPr>
              <a:t>Feiern / Gäste / Wein </a:t>
            </a:r>
            <a:endParaRPr lang="de-DE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611559" y="443623"/>
            <a:ext cx="2592287" cy="471943"/>
            <a:chOff x="3778386" y="804109"/>
            <a:chExt cx="1014136" cy="252819"/>
          </a:xfrm>
        </p:grpSpPr>
        <p:sp>
          <p:nvSpPr>
            <p:cNvPr id="12" name="Rechteck 11"/>
            <p:cNvSpPr/>
            <p:nvPr/>
          </p:nvSpPr>
          <p:spPr>
            <a:xfrm>
              <a:off x="3851921" y="804110"/>
              <a:ext cx="940601" cy="252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Helvetica" pitchFamily="34" charset="0"/>
                  <a:cs typeface="Helvetica Light"/>
                </a:rPr>
                <a:t>SCHLUMMI</a:t>
              </a:r>
              <a:endParaRPr lang="de-DE" sz="2000" b="1" dirty="0">
                <a:solidFill>
                  <a:schemeClr val="bg1"/>
                </a:solidFill>
                <a:latin typeface="Helvetica" pitchFamily="34" charset="0"/>
                <a:cs typeface="Helvetica Light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778386" y="804109"/>
              <a:ext cx="73535" cy="252819"/>
            </a:xfrm>
            <a:prstGeom prst="rect">
              <a:avLst/>
            </a:prstGeom>
            <a:solidFill>
              <a:srgbClr val="DA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b="1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1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-13221"/>
            <a:ext cx="10633868" cy="54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-13221"/>
            <a:ext cx="10633868" cy="54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-10928"/>
            <a:ext cx="10633885" cy="54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gray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51000">
                <a:srgbClr val="7A7A78"/>
              </a:gs>
              <a:gs pos="100000">
                <a:srgbClr val="42424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52000" rIns="144000" bIns="108000" rtlCol="0" anchor="t" anchorCtr="0"/>
          <a:lstStyle/>
          <a:p>
            <a:pPr algn="ctr">
              <a:lnSpc>
                <a:spcPct val="90000"/>
              </a:lnSpc>
              <a:spcAft>
                <a:spcPts val="780"/>
              </a:spcAft>
            </a:pP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32983" y="1016395"/>
            <a:ext cx="2407169" cy="854262"/>
          </a:xfrm>
        </p:spPr>
        <p:txBody>
          <a:bodyPr/>
          <a:lstStyle/>
          <a:p>
            <a:r>
              <a:rPr lang="de-DE" sz="2800" b="1" dirty="0" smtClean="0">
                <a:solidFill>
                  <a:schemeClr val="bg1"/>
                </a:solidFill>
                <a:latin typeface="Helvetica" pitchFamily="34" charset="0"/>
              </a:rPr>
              <a:t>WEITER</a:t>
            </a:r>
          </a:p>
          <a:p>
            <a:r>
              <a:rPr lang="de-DE" sz="2800" b="1" dirty="0" smtClean="0">
                <a:solidFill>
                  <a:schemeClr val="bg1"/>
                </a:solidFill>
                <a:latin typeface="Helvetica" pitchFamily="34" charset="0"/>
              </a:rPr>
              <a:t>DENKEN.	 </a:t>
            </a:r>
            <a:endParaRPr lang="de-DE" sz="28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51520" y="2182101"/>
            <a:ext cx="2016000" cy="2405873"/>
          </a:xfrm>
        </p:spPr>
        <p:txBody>
          <a:bodyPr/>
          <a:lstStyle/>
          <a:p>
            <a:r>
              <a:rPr lang="de-DE" sz="2800" b="1" dirty="0" smtClean="0">
                <a:solidFill>
                  <a:schemeClr val="bg1"/>
                </a:solidFill>
                <a:latin typeface="Helvetica" pitchFamily="34" charset="0"/>
              </a:rPr>
              <a:t>MÖBEL </a:t>
            </a:r>
            <a:br>
              <a:rPr lang="de-DE" sz="2800" b="1" dirty="0" smtClean="0">
                <a:solidFill>
                  <a:schemeClr val="bg1"/>
                </a:solidFill>
                <a:latin typeface="Helvetica" pitchFamily="34" charset="0"/>
              </a:rPr>
            </a:br>
            <a:r>
              <a:rPr lang="de-DE" sz="2800" b="1" dirty="0" smtClean="0">
                <a:solidFill>
                  <a:schemeClr val="bg1"/>
                </a:solidFill>
                <a:latin typeface="Helvetica" pitchFamily="34" charset="0"/>
              </a:rPr>
              <a:t>&amp; RAUM</a:t>
            </a:r>
          </a:p>
          <a:p>
            <a:endParaRPr lang="de-DE" b="1" dirty="0">
              <a:solidFill>
                <a:srgbClr val="9E9D9D"/>
              </a:solidFill>
              <a:latin typeface="Helvetica" pitchFamily="34" charset="0"/>
            </a:endParaRPr>
          </a:p>
          <a:p>
            <a:r>
              <a:rPr lang="de-DE" dirty="0" smtClean="0">
                <a:solidFill>
                  <a:srgbClr val="FECB00"/>
                </a:solidFill>
                <a:latin typeface="Helvetica" pitchFamily="34" charset="0"/>
              </a:rPr>
              <a:t>Einzigartig, ganzheitliche Möglichkeiten </a:t>
            </a:r>
          </a:p>
        </p:txBody>
      </p:sp>
      <p:sp>
        <p:nvSpPr>
          <p:cNvPr id="15" name="Textplatzhalter 2"/>
          <p:cNvSpPr txBox="1">
            <a:spLocks/>
          </p:cNvSpPr>
          <p:nvPr/>
        </p:nvSpPr>
        <p:spPr>
          <a:xfrm>
            <a:off x="2375587" y="2182101"/>
            <a:ext cx="2016000" cy="2189849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0000"/>
              </a:spcBef>
              <a:buFont typeface="Symbol" panose="05050102010706020507" pitchFamily="18" charset="2"/>
              <a:buNone/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2pPr>
            <a:lvl3pPr marL="11430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3pPr>
            <a:lvl4pPr marL="16002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4pPr>
            <a:lvl5pPr marL="20574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9pPr>
          </a:lstStyle>
          <a:p>
            <a:r>
              <a:rPr lang="de-DE" sz="2800" dirty="0" smtClean="0"/>
              <a:t>EINFACH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1800" dirty="0"/>
          </a:p>
          <a:p>
            <a:r>
              <a:rPr lang="de-DE" b="0" dirty="0" smtClean="0">
                <a:solidFill>
                  <a:srgbClr val="FECB00"/>
                </a:solidFill>
              </a:rPr>
              <a:t>Möbel- </a:t>
            </a:r>
            <a:r>
              <a:rPr lang="de-DE" b="0" dirty="0">
                <a:solidFill>
                  <a:srgbClr val="FECB00"/>
                </a:solidFill>
              </a:rPr>
              <a:t>und </a:t>
            </a:r>
            <a:r>
              <a:rPr lang="de-DE" b="0" dirty="0" smtClean="0">
                <a:solidFill>
                  <a:srgbClr val="FECB00"/>
                </a:solidFill>
              </a:rPr>
              <a:t>Raum-licht gemeinsam steuern</a:t>
            </a:r>
          </a:p>
          <a:p>
            <a:endParaRPr lang="de-DE" sz="1800" dirty="0"/>
          </a:p>
        </p:txBody>
      </p:sp>
      <p:sp>
        <p:nvSpPr>
          <p:cNvPr id="17" name="Textplatzhalter 2"/>
          <p:cNvSpPr txBox="1">
            <a:spLocks/>
          </p:cNvSpPr>
          <p:nvPr/>
        </p:nvSpPr>
        <p:spPr>
          <a:xfrm>
            <a:off x="4499654" y="2182101"/>
            <a:ext cx="2016000" cy="218984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None/>
              <a:defRPr sz="16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800" b="1" kern="0" dirty="0" smtClean="0">
                <a:solidFill>
                  <a:schemeClr val="bg1"/>
                </a:solidFill>
              </a:rPr>
              <a:t>INTUITIV</a:t>
            </a:r>
            <a:br>
              <a:rPr lang="de-DE" sz="2800" b="1" kern="0" dirty="0" smtClean="0">
                <a:solidFill>
                  <a:schemeClr val="bg1"/>
                </a:solidFill>
              </a:rPr>
            </a:br>
            <a:r>
              <a:rPr lang="de-DE" sz="2800" b="1" kern="0" dirty="0" smtClean="0">
                <a:solidFill>
                  <a:schemeClr val="bg1"/>
                </a:solidFill>
              </a:rPr>
              <a:t/>
            </a:r>
            <a:br>
              <a:rPr lang="de-DE" sz="2800" b="1" kern="0" dirty="0" smtClean="0">
                <a:solidFill>
                  <a:schemeClr val="bg1"/>
                </a:solidFill>
              </a:rPr>
            </a:br>
            <a:endParaRPr lang="de-DE" kern="0" dirty="0">
              <a:solidFill>
                <a:schemeClr val="bg1"/>
              </a:solidFill>
            </a:endParaRPr>
          </a:p>
          <a:p>
            <a:r>
              <a:rPr lang="de-DE" kern="0" dirty="0" smtClean="0">
                <a:solidFill>
                  <a:srgbClr val="FECB00"/>
                </a:solidFill>
              </a:rPr>
              <a:t>Dank </a:t>
            </a:r>
            <a:r>
              <a:rPr lang="de-DE" kern="0" dirty="0">
                <a:solidFill>
                  <a:srgbClr val="FECB00"/>
                </a:solidFill>
              </a:rPr>
              <a:t>Farb- &amp; </a:t>
            </a:r>
            <a:r>
              <a:rPr lang="de-DE" kern="0" dirty="0" smtClean="0">
                <a:solidFill>
                  <a:srgbClr val="FECB00"/>
                </a:solidFill>
              </a:rPr>
              <a:t/>
            </a:r>
            <a:br>
              <a:rPr lang="de-DE" kern="0" dirty="0" smtClean="0">
                <a:solidFill>
                  <a:srgbClr val="FECB00"/>
                </a:solidFill>
              </a:rPr>
            </a:br>
            <a:r>
              <a:rPr lang="de-DE" kern="0" dirty="0" smtClean="0">
                <a:solidFill>
                  <a:srgbClr val="FECB00"/>
                </a:solidFill>
              </a:rPr>
              <a:t>Formcodierung, </a:t>
            </a:r>
            <a:br>
              <a:rPr lang="de-DE" kern="0" dirty="0" smtClean="0">
                <a:solidFill>
                  <a:srgbClr val="FECB00"/>
                </a:solidFill>
              </a:rPr>
            </a:br>
            <a:r>
              <a:rPr lang="de-DE" kern="0" dirty="0" smtClean="0">
                <a:solidFill>
                  <a:srgbClr val="FECB00"/>
                </a:solidFill>
              </a:rPr>
              <a:t>mit </a:t>
            </a:r>
            <a:r>
              <a:rPr lang="de-DE" kern="0" dirty="0">
                <a:solidFill>
                  <a:srgbClr val="FECB00"/>
                </a:solidFill>
              </a:rPr>
              <a:t>Plug &amp; Play</a:t>
            </a:r>
            <a:endParaRPr lang="de-DE" kern="0" dirty="0" smtClean="0">
              <a:solidFill>
                <a:srgbClr val="FECB00"/>
              </a:solidFill>
            </a:endParaRPr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6444208" y="2182101"/>
            <a:ext cx="2448272" cy="2477881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0000"/>
              </a:spcBef>
              <a:buFont typeface="Symbol" panose="05050102010706020507" pitchFamily="18" charset="2"/>
              <a:buNone/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2pPr>
            <a:lvl3pPr marL="11430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3pPr>
            <a:lvl4pPr marL="16002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4pPr>
            <a:lvl5pPr marL="20574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9pPr>
          </a:lstStyle>
          <a:p>
            <a:r>
              <a:rPr lang="de-DE" sz="2800" kern="0" dirty="0" smtClean="0"/>
              <a:t>INDIVIDUELL</a:t>
            </a:r>
            <a:br>
              <a:rPr lang="de-DE" sz="2800" kern="0" dirty="0" smtClean="0"/>
            </a:br>
            <a:r>
              <a:rPr lang="de-DE" sz="2800" kern="0" dirty="0" smtClean="0"/>
              <a:t/>
            </a:r>
            <a:br>
              <a:rPr lang="de-DE" sz="2800" kern="0" dirty="0" smtClean="0"/>
            </a:br>
            <a:endParaRPr lang="de-DE" kern="0" dirty="0"/>
          </a:p>
          <a:p>
            <a:r>
              <a:rPr lang="de-DE" b="0" kern="0" dirty="0" smtClean="0">
                <a:solidFill>
                  <a:srgbClr val="FECB00"/>
                </a:solidFill>
              </a:rPr>
              <a:t>Leuchten</a:t>
            </a:r>
            <a:br>
              <a:rPr lang="de-DE" b="0" kern="0" dirty="0" smtClean="0">
                <a:solidFill>
                  <a:srgbClr val="FECB00"/>
                </a:solidFill>
              </a:rPr>
            </a:br>
            <a:r>
              <a:rPr lang="de-DE" b="0" kern="0" dirty="0" smtClean="0">
                <a:solidFill>
                  <a:srgbClr val="FECB00"/>
                </a:solidFill>
              </a:rPr>
              <a:t>kundenindividuell</a:t>
            </a:r>
            <a:br>
              <a:rPr lang="de-DE" b="0" kern="0" dirty="0" smtClean="0">
                <a:solidFill>
                  <a:srgbClr val="FECB00"/>
                </a:solidFill>
              </a:rPr>
            </a:br>
            <a:r>
              <a:rPr lang="de-DE" b="0" kern="0" dirty="0" err="1" smtClean="0">
                <a:solidFill>
                  <a:srgbClr val="FECB00"/>
                </a:solidFill>
              </a:rPr>
              <a:t>konfektionierbar</a:t>
            </a:r>
            <a:endParaRPr lang="de-DE" b="0" kern="0" dirty="0" smtClean="0">
              <a:solidFill>
                <a:srgbClr val="FECB00"/>
              </a:solidFill>
            </a:endParaRPr>
          </a:p>
          <a:p>
            <a:endParaRPr lang="en-US" sz="1200" b="0" kern="0" dirty="0">
              <a:solidFill>
                <a:srgbClr val="9E9D9D"/>
              </a:solidFill>
            </a:endParaRP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51520" y="819358"/>
            <a:ext cx="3528392" cy="1051299"/>
          </a:xfrm>
        </p:spPr>
        <p:txBody>
          <a:bodyPr/>
          <a:lstStyle/>
          <a:p>
            <a:r>
              <a:rPr lang="de-DE" sz="7800" b="1" dirty="0" smtClean="0">
                <a:gradFill flip="none" rotWithShape="1">
                  <a:gsLst>
                    <a:gs pos="0">
                      <a:srgbClr val="FECB00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atin typeface="Helvetica" pitchFamily="34" charset="0"/>
              </a:rPr>
              <a:t>LICHT.</a:t>
            </a:r>
            <a:endParaRPr lang="de-DE" sz="7800" b="1" dirty="0">
              <a:gradFill flip="none" rotWithShape="1">
                <a:gsLst>
                  <a:gs pos="0">
                    <a:srgbClr val="FECB00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atin typeface="Helvetica" pitchFamily="34" charset="0"/>
            </a:endParaRPr>
          </a:p>
        </p:txBody>
      </p:sp>
      <p:cxnSp>
        <p:nvCxnSpPr>
          <p:cNvPr id="13" name="Gerader Verbinder 12"/>
          <p:cNvCxnSpPr/>
          <p:nvPr/>
        </p:nvCxnSpPr>
        <p:spPr>
          <a:xfrm>
            <a:off x="323528" y="2067694"/>
            <a:ext cx="84969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75AC44E-D15D-4D2D-9447-BD01CDAF6368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1304925" y="4899508"/>
            <a:ext cx="7364415" cy="22578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18.05.2022 | Tag der Küchenneuheiten | Katja Hinderjock </a:t>
            </a:r>
            <a:endParaRPr lang="de-DE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" b="23605"/>
          <a:stretch/>
        </p:blipFill>
        <p:spPr bwMode="auto">
          <a:xfrm>
            <a:off x="-684584" y="0"/>
            <a:ext cx="10257122" cy="524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"/>
            <a:ext cx="9144000" cy="514154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"/>
            <a:ext cx="9144000" cy="514154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"/>
            <a:ext cx="9144000" cy="514154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16178"/>
            <a:ext cx="9217023" cy="6516186"/>
          </a:xfrm>
          <a:prstGeom prst="rect">
            <a:avLst/>
          </a:prstGeom>
        </p:spPr>
      </p:pic>
      <p:sp>
        <p:nvSpPr>
          <p:cNvPr id="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23528" y="915566"/>
            <a:ext cx="4032448" cy="1051299"/>
          </a:xfrm>
        </p:spPr>
        <p:txBody>
          <a:bodyPr/>
          <a:lstStyle/>
          <a:p>
            <a:r>
              <a:rPr lang="de-DE" b="1" dirty="0" smtClean="0">
                <a:gradFill flip="none" rotWithShape="1">
                  <a:gsLst>
                    <a:gs pos="0">
                      <a:srgbClr val="FECB00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atin typeface="Helvetica" pitchFamily="34" charset="0"/>
              </a:rPr>
              <a:t>Das LED-Lichtsystem</a:t>
            </a:r>
            <a:br>
              <a:rPr lang="de-DE" b="1" dirty="0" smtClean="0">
                <a:gradFill flip="none" rotWithShape="1">
                  <a:gsLst>
                    <a:gs pos="0">
                      <a:srgbClr val="FECB00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atin typeface="Helvetica" pitchFamily="34" charset="0"/>
              </a:rPr>
            </a:br>
            <a:r>
              <a:rPr lang="de-DE" b="1" dirty="0" smtClean="0">
                <a:gradFill flip="none" rotWithShape="1">
                  <a:gsLst>
                    <a:gs pos="0">
                      <a:srgbClr val="FECB00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atin typeface="Helvetica" pitchFamily="34" charset="0"/>
              </a:rPr>
              <a:t>für Möbel und Raum.</a:t>
            </a:r>
            <a:endParaRPr lang="de-DE" b="1" dirty="0">
              <a:gradFill flip="none" rotWithShape="1">
                <a:gsLst>
                  <a:gs pos="0">
                    <a:srgbClr val="FECB00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atin typeface="Helvetica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323528" y="1779662"/>
            <a:ext cx="84969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51520" y="1781033"/>
            <a:ext cx="2016000" cy="518157"/>
          </a:xfrm>
        </p:spPr>
        <p:txBody>
          <a:bodyPr/>
          <a:lstStyle/>
          <a:p>
            <a:r>
              <a:rPr lang="de-DE" b="1" dirty="0" smtClean="0">
                <a:solidFill>
                  <a:schemeClr val="bg1"/>
                </a:solidFill>
                <a:latin typeface="Helvetica" pitchFamily="34" charset="0"/>
              </a:rPr>
              <a:t>Versorgen. </a:t>
            </a:r>
            <a:endParaRPr lang="de-DE" sz="1050" dirty="0" smtClean="0">
              <a:solidFill>
                <a:srgbClr val="FECB00"/>
              </a:solidFill>
              <a:latin typeface="Helvetica" pitchFamily="34" charset="0"/>
            </a:endParaRPr>
          </a:p>
        </p:txBody>
      </p:sp>
      <p:sp>
        <p:nvSpPr>
          <p:cNvPr id="15" name="Textplatzhalter 2"/>
          <p:cNvSpPr txBox="1">
            <a:spLocks/>
          </p:cNvSpPr>
          <p:nvPr/>
        </p:nvSpPr>
        <p:spPr>
          <a:xfrm>
            <a:off x="2553356" y="1784207"/>
            <a:ext cx="2016000" cy="471631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0000"/>
              </a:spcBef>
              <a:buFont typeface="Symbol" panose="05050102010706020507" pitchFamily="18" charset="2"/>
              <a:buNone/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2pPr>
            <a:lvl3pPr marL="11430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3pPr>
            <a:lvl4pPr marL="16002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4pPr>
            <a:lvl5pPr marL="20574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9pPr>
          </a:lstStyle>
          <a:p>
            <a:r>
              <a:rPr lang="de-DE" dirty="0" smtClean="0"/>
              <a:t>Verteilen.</a:t>
            </a:r>
            <a:endParaRPr lang="de-DE" sz="1100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4788248" y="1784207"/>
            <a:ext cx="2016000" cy="4716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None/>
              <a:defRPr sz="16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smtClean="0">
                <a:solidFill>
                  <a:schemeClr val="bg1"/>
                </a:solidFill>
              </a:rPr>
              <a:t>Vernetzen.</a:t>
            </a:r>
            <a:endParaRPr lang="de-DE" sz="1050" kern="0" dirty="0" smtClean="0">
              <a:solidFill>
                <a:srgbClr val="FECB00"/>
              </a:solidFill>
            </a:endParaRPr>
          </a:p>
        </p:txBody>
      </p:sp>
      <p:sp>
        <p:nvSpPr>
          <p:cNvPr id="17" name="Textplatzhalter 2"/>
          <p:cNvSpPr txBox="1">
            <a:spLocks/>
          </p:cNvSpPr>
          <p:nvPr/>
        </p:nvSpPr>
        <p:spPr>
          <a:xfrm>
            <a:off x="7164288" y="1784207"/>
            <a:ext cx="1902378" cy="533665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0000"/>
              </a:spcBef>
              <a:buFont typeface="Symbol" panose="05050102010706020507" pitchFamily="18" charset="2"/>
              <a:buNone/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2pPr>
            <a:lvl3pPr marL="11430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3pPr>
            <a:lvl4pPr marL="16002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4pPr>
            <a:lvl5pPr marL="2057400" indent="-228600" eaLnBrk="1" hangingPunct="1">
              <a:spcBef>
                <a:spcPct val="20000"/>
              </a:spcBef>
              <a:buFont typeface="Symbol" panose="05050102010706020507" pitchFamily="18" charset="2"/>
              <a:buChar char="-"/>
              <a:defRPr sz="1600">
                <a:latin typeface="+mn-lt"/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latin typeface="+mn-lt"/>
              </a:defRPr>
            </a:lvl9pPr>
          </a:lstStyle>
          <a:p>
            <a:r>
              <a:rPr lang="de-DE" kern="0" dirty="0" smtClean="0"/>
              <a:t>Beleuchten. </a:t>
            </a:r>
            <a:endParaRPr lang="en-US" sz="900" b="0" kern="0" dirty="0">
              <a:solidFill>
                <a:srgbClr val="9E9D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-2156777"/>
            <a:ext cx="11557284" cy="77048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519" y="-2128128"/>
            <a:ext cx="11551121" cy="770074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518" y="-2128128"/>
            <a:ext cx="11551121" cy="770074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75" y="188210"/>
            <a:ext cx="1614976" cy="2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äsentationsvorlage 2014 (16-10)">
  <a:themeElements>
    <a:clrScheme name="Häfele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8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92D050"/>
      </a:accent5>
      <a:accent6>
        <a:srgbClr val="00B050"/>
      </a:accent6>
      <a:hlink>
        <a:srgbClr val="0070C0"/>
      </a:hlink>
      <a:folHlink>
        <a:srgbClr val="002060"/>
      </a:folHlink>
    </a:clrScheme>
    <a:fontScheme name="Haefele_Praesentationsvorlage_10_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EEEEEE"/>
        </a:solidFill>
        <a:ln>
          <a:noFill/>
        </a:ln>
      </a:spPr>
      <a:bodyPr lIns="144000" tIns="252000" rIns="144000" bIns="108000" rtlCol="0" anchor="t" anchorCtr="0"/>
      <a:lstStyle>
        <a:defPPr>
          <a:lnSpc>
            <a:spcPct val="90000"/>
          </a:lnSpc>
          <a:spcAft>
            <a:spcPts val="780"/>
          </a:spcAft>
          <a:defRPr sz="1000" dirty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b="0" i="0" dirty="0" err="1" smtClean="0">
            <a:latin typeface="+mn-lt"/>
            <a:cs typeface="Helvetica Light"/>
          </a:defRPr>
        </a:defPPr>
      </a:lstStyle>
    </a:txDef>
  </a:objectDefaults>
  <a:extraClrSchemeLst>
    <a:extraClrScheme>
      <a:clrScheme name="Haefele_Praesentationsvorlage_10_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efele_Praesentationsvorlage_10_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efele_Praesentationsvorlage_10_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efele_Praesentationsvorlage_10_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efele_Praesentationsvorlage_10_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efele_Praesentationsvorlage_10_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efele_Praesentationsvorlage_10_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194A5D8C6A384EA1E6AEF79EBB3C6F" ma:contentTypeVersion="10" ma:contentTypeDescription="Create a new document." ma:contentTypeScope="" ma:versionID="d3025ffab053f1965319afe0105eebb1">
  <xsd:schema xmlns:xsd="http://www.w3.org/2001/XMLSchema" xmlns:xs="http://www.w3.org/2001/XMLSchema" xmlns:p="http://schemas.microsoft.com/office/2006/metadata/properties" xmlns:ns2="c5cc8a87-fe3a-41cf-8fe4-5dda2594ef15" xmlns:ns3="b4306fef-be77-4c56-a5cc-15b4b4684707" targetNamespace="http://schemas.microsoft.com/office/2006/metadata/properties" ma:root="true" ma:fieldsID="58e80abe52df944d4806a256fdfcaf4c" ns2:_="" ns3:_="">
    <xsd:import namespace="c5cc8a87-fe3a-41cf-8fe4-5dda2594ef15"/>
    <xsd:import namespace="b4306fef-be77-4c56-a5cc-15b4b4684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c8a87-fe3a-41cf-8fe4-5dda2594e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06fef-be77-4c56-a5cc-15b4b46847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C7C6E2-690B-4F01-8DAA-33332A0DF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cc8a87-fe3a-41cf-8fe4-5dda2594ef15"/>
    <ds:schemaRef ds:uri="b4306fef-be77-4c56-a5cc-15b4b46847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07C319-1B44-42AE-B4E0-DFF6ACD88816}">
  <ds:schemaRefs>
    <ds:schemaRef ds:uri="http://purl.org/dc/elements/1.1/"/>
    <ds:schemaRef ds:uri="http://schemas.microsoft.com/office/2006/metadata/properties"/>
    <ds:schemaRef ds:uri="b4306fef-be77-4c56-a5cc-15b4b468470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5cc8a87-fe3a-41cf-8fe4-5dda2594ef1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813C6F-82F8-417D-B785-0AC8E88CFD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2014 (16-10)</Template>
  <TotalTime>0</TotalTime>
  <Words>235</Words>
  <Application>Microsoft Office PowerPoint</Application>
  <PresentationFormat>Bildschirmpräsentation (16:9)</PresentationFormat>
  <Paragraphs>91</Paragraphs>
  <Slides>17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Helvetica</vt:lpstr>
      <vt:lpstr>Helvetica Light</vt:lpstr>
      <vt:lpstr>Symbol</vt:lpstr>
      <vt:lpstr>ヒラギノ角ゴ Pro W3</vt:lpstr>
      <vt:lpstr>Präsentationsvorlage 2014 (16-10)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Häfele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Dettling, Isabell</dc:creator>
  <cp:lastModifiedBy>Hinderjock, Katja</cp:lastModifiedBy>
  <cp:revision>1579</cp:revision>
  <cp:lastPrinted>2022-05-05T07:03:17Z</cp:lastPrinted>
  <dcterms:created xsi:type="dcterms:W3CDTF">2017-12-05T12:24:31Z</dcterms:created>
  <dcterms:modified xsi:type="dcterms:W3CDTF">2022-05-06T06:37:10Z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0x0101009E194A5D8C6A384EA1E6AEF79EBB3C6F</vt:lpwstr>
  </property>
</Properties>
</file>