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2" r:id="rId3"/>
    <p:sldId id="263" r:id="rId4"/>
    <p:sldId id="261" r:id="rId5"/>
    <p:sldId id="264" r:id="rId6"/>
    <p:sldId id="260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1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8EA865-1FEC-22DF-1D98-04F22B548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60AADE9-1E31-37D7-EAFF-0CB8EFD41A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E16FC2-BE0D-D646-526F-EE5E08ABB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1C6AA-F6B6-416F-99C6-38B21131F5E4}" type="datetimeFigureOut">
              <a:rPr lang="de-CH" smtClean="0"/>
              <a:t>06.05.2022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489C295-7996-9FED-448A-66A900013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8CB1DC-AA95-0CBD-0551-390E4991B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49332-56A6-436F-BBA5-4CA24121658A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20587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4B6B11-0061-360A-5334-5637561DD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329D158-99D9-D06E-2A0A-DFABA05E3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0C8363-15CC-A6F3-9FE3-043BAA39E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1C6AA-F6B6-416F-99C6-38B21131F5E4}" type="datetimeFigureOut">
              <a:rPr lang="de-CH" smtClean="0"/>
              <a:t>06.05.2022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03E751B-CB87-75EE-C0A0-CBB9521DD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E82DA3-8102-6068-C051-710D8A61E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49332-56A6-436F-BBA5-4CA24121658A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36785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75B437E-0D3B-B1A3-62F8-2DE386B6BF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1904D5E-16EC-473D-8909-6F6CE4C0D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876AB97-9F06-BF9C-6BB9-5C8EE82F2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1C6AA-F6B6-416F-99C6-38B21131F5E4}" type="datetimeFigureOut">
              <a:rPr lang="de-CH" smtClean="0"/>
              <a:t>06.05.2022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A1557C-7234-4FB9-DB92-22CD3800D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C2D95C-12DC-4D02-7A87-C60777173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49332-56A6-436F-BBA5-4CA24121658A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60380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B0990B-8993-75AD-D30E-246A6911A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AD0725-B6A0-DE1A-1D28-9DC52731F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5E222F-494C-B661-C7FB-CECA3AC55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1C6AA-F6B6-416F-99C6-38B21131F5E4}" type="datetimeFigureOut">
              <a:rPr lang="de-CH" smtClean="0"/>
              <a:t>06.05.2022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BF3C30-9C8E-62AE-EEA4-EF30A9288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E634C16-E390-F84E-D84E-39C227ABE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49332-56A6-436F-BBA5-4CA24121658A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03542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F6B0D0-EEF4-6B64-C169-001955B20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B0A1315-AC08-CAC8-74E0-AEABA6006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E2EDC9-D52A-5E72-5FA0-F5A919157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1C6AA-F6B6-416F-99C6-38B21131F5E4}" type="datetimeFigureOut">
              <a:rPr lang="de-CH" smtClean="0"/>
              <a:t>06.05.2022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23CA88F-BF8A-116B-4ABF-03C5E789B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C08522-C921-3075-F3EC-AF08A5E22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49332-56A6-436F-BBA5-4CA24121658A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36398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C70267-725B-94B2-95B4-3398B2D29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4A0B4B5-6684-F930-43ED-27E31E443A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F4AE1AD-1030-81C2-90D8-BEA425C808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84ABC8E-13F9-2337-D383-3FA0134C4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1C6AA-F6B6-416F-99C6-38B21131F5E4}" type="datetimeFigureOut">
              <a:rPr lang="de-CH" smtClean="0"/>
              <a:t>06.05.2022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3C7EF0F-C44A-8E55-782C-78B788365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C01995C-53E0-BC45-3691-E939371C1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49332-56A6-436F-BBA5-4CA24121658A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83971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F08D0D-05B9-7E15-EC26-2F67AF0ED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326C7E-BEFF-3CD0-E093-F60905D3A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2E8D4C5-4C3D-AC48-FA78-7BBD95B28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A3A852-98C1-B9C3-7121-70F5D01FB5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1A92BED-9979-AEF6-46DD-C7677E5156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342B797-44B0-7FA5-151E-9868B6333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1C6AA-F6B6-416F-99C6-38B21131F5E4}" type="datetimeFigureOut">
              <a:rPr lang="de-CH" smtClean="0"/>
              <a:t>06.05.2022</a:t>
            </a:fld>
            <a:endParaRPr lang="de-CH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B59B6D3-FECE-AD53-C666-DED71C205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DF73B0D-5A2F-0C87-AD50-6645ACAA4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49332-56A6-436F-BBA5-4CA24121658A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41614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73C29C-0A09-B0D9-4EA3-949CBF4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41D57B-C693-4291-30D0-482E98C08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1C6AA-F6B6-416F-99C6-38B21131F5E4}" type="datetimeFigureOut">
              <a:rPr lang="de-CH" smtClean="0"/>
              <a:t>06.05.2022</a:t>
            </a:fld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358338-FEEB-5397-BD28-0D3F8E99C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9012228-3BCF-F824-9345-7135895D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49332-56A6-436F-BBA5-4CA24121658A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1445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E33738B-3D9D-0C3B-7EC0-81E210196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1C6AA-F6B6-416F-99C6-38B21131F5E4}" type="datetimeFigureOut">
              <a:rPr lang="de-CH" smtClean="0"/>
              <a:t>06.05.2022</a:t>
            </a:fld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229D4DD-D958-745D-BB9A-865CC3443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79B5374-E50A-1E37-793A-1712C67D8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49332-56A6-436F-BBA5-4CA24121658A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30108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D72D2-299A-ED7D-CAD5-84F0D9B86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C4E177F-2D63-59F2-FF33-D23FEF1E7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3B08C36-6182-C38A-3401-5217F1E06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A046460-EF5D-0B32-7C85-4A65B121D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1C6AA-F6B6-416F-99C6-38B21131F5E4}" type="datetimeFigureOut">
              <a:rPr lang="de-CH" smtClean="0"/>
              <a:t>06.05.2022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1CE71E6-FEE5-76A7-20C1-C31B75EF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C1CF5A3-C0F0-0BFF-5FBD-9D60BE65C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49332-56A6-436F-BBA5-4CA24121658A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13720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217939-BF62-ACC7-73F7-C5DF73A31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257C7DD-8251-E28C-BC26-C5ED40F8C1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0F14DB-E7F7-39FF-24D2-14E01B2A05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3EBC810-DBFA-620C-97B4-AB29C3BE9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1C6AA-F6B6-416F-99C6-38B21131F5E4}" type="datetimeFigureOut">
              <a:rPr lang="de-CH" smtClean="0"/>
              <a:t>06.05.2022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D54A8E2-63C5-75EC-0BF0-AFA5004A0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AA1E75A-8058-84F4-7A87-01702C28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49332-56A6-436F-BBA5-4CA24121658A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74875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88000">
              <a:schemeClr val="accent1">
                <a:alpha val="53000"/>
                <a:lumMod val="0"/>
              </a:schemeClr>
            </a:gs>
            <a:gs pos="69000">
              <a:schemeClr val="accent1">
                <a:lumMod val="0"/>
              </a:schemeClr>
            </a:gs>
            <a:gs pos="100000">
              <a:schemeClr val="tx1">
                <a:lumMod val="65000"/>
                <a:lumOff val="35000"/>
              </a:schemeClr>
            </a:gs>
          </a:gsLst>
          <a:lin ang="13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48FA4A9-DF6A-AFF6-9AEC-429A02DE5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5515E32-EDB8-A0A0-9DF1-F2FC65B8B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B178AD-7D14-F150-DE0C-18B4661B4B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1C6AA-F6B6-416F-99C6-38B21131F5E4}" type="datetimeFigureOut">
              <a:rPr lang="de-CH" smtClean="0"/>
              <a:t>06.05.2022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76C2610-2898-E219-7EAE-9BBFDABB0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EF294F-720A-2FA0-CA93-2A9AB64F3D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49332-56A6-436F-BBA5-4CA24121658A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4653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E00A6A7-C446-B694-30B8-E103ACF18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499" y="5852702"/>
            <a:ext cx="1714501" cy="100529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A7EB691-8291-6C87-202B-D458253DA7D5}"/>
              </a:ext>
            </a:extLst>
          </p:cNvPr>
          <p:cNvSpPr txBox="1"/>
          <p:nvPr/>
        </p:nvSpPr>
        <p:spPr>
          <a:xfrm>
            <a:off x="6343650" y="5852702"/>
            <a:ext cx="3948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000" dirty="0">
                <a:solidFill>
                  <a:schemeClr val="bg1"/>
                </a:solidFill>
                <a:latin typeface="Gothem medium"/>
              </a:rPr>
              <a:t>Morath </a:t>
            </a:r>
          </a:p>
          <a:p>
            <a:r>
              <a:rPr lang="de-CH" sz="3000" dirty="0">
                <a:solidFill>
                  <a:schemeClr val="bg1"/>
                </a:solidFill>
                <a:latin typeface="Gothem medium"/>
              </a:rPr>
              <a:t>Buntmetall </a:t>
            </a:r>
            <a:r>
              <a:rPr lang="de-CH" sz="3000">
                <a:solidFill>
                  <a:schemeClr val="bg1"/>
                </a:solidFill>
                <a:latin typeface="Gothem medium"/>
              </a:rPr>
              <a:t>- Spülbecken</a:t>
            </a:r>
            <a:endParaRPr lang="de-CH" sz="3000" dirty="0">
              <a:solidFill>
                <a:schemeClr val="bg1"/>
              </a:solidFill>
              <a:latin typeface="Gothem medium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04376B8-2165-16AF-E6CD-58BDDD5452A1}"/>
              </a:ext>
            </a:extLst>
          </p:cNvPr>
          <p:cNvSpPr txBox="1"/>
          <p:nvPr/>
        </p:nvSpPr>
        <p:spPr>
          <a:xfrm>
            <a:off x="1043873" y="5858602"/>
            <a:ext cx="5185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000" dirty="0">
                <a:solidFill>
                  <a:schemeClr val="bg1"/>
                </a:solidFill>
                <a:latin typeface="Gothem medium"/>
              </a:rPr>
              <a:t>Morath </a:t>
            </a:r>
            <a:r>
              <a:rPr lang="de-CH" sz="3000">
                <a:solidFill>
                  <a:schemeClr val="bg1"/>
                </a:solidFill>
                <a:latin typeface="Gothem medium"/>
              </a:rPr>
              <a:t>Magico Spülbecken</a:t>
            </a:r>
            <a:endParaRPr lang="de-CH" sz="3000" dirty="0">
              <a:solidFill>
                <a:schemeClr val="bg1"/>
              </a:solidFill>
              <a:latin typeface="Gothem medium"/>
            </a:endParaRPr>
          </a:p>
          <a:p>
            <a:r>
              <a:rPr lang="de-CH" sz="3000" dirty="0">
                <a:solidFill>
                  <a:schemeClr val="bg1"/>
                </a:solidFill>
                <a:latin typeface="Gothem medium"/>
              </a:rPr>
              <a:t>PVD beschichtetes Spülbecken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231A98F-4E11-FAF3-03DA-2633C57B8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370" y="325824"/>
            <a:ext cx="3969830" cy="552687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E509F7F-3CBC-D8C2-3246-3D6A4792CB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44"/>
          <a:stretch/>
        </p:blipFill>
        <p:spPr>
          <a:xfrm>
            <a:off x="1466048" y="335349"/>
            <a:ext cx="3969830" cy="552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4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E00A6A7-C446-B694-30B8-E103ACF18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499" y="5852702"/>
            <a:ext cx="1714501" cy="100529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C57D02B-0794-A4F2-A803-9677EEF57A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44"/>
          <a:stretch/>
        </p:blipFill>
        <p:spPr>
          <a:xfrm>
            <a:off x="4199434" y="253821"/>
            <a:ext cx="3642919" cy="546735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259BFB1-6B22-504B-5E51-1B969FAC10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18"/>
          <a:stretch/>
        </p:blipFill>
        <p:spPr>
          <a:xfrm>
            <a:off x="453378" y="247348"/>
            <a:ext cx="3642919" cy="547382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AA4287B-1F97-7E81-3FEB-8F7B7F1A9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490" y="253821"/>
            <a:ext cx="3642919" cy="546735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9C43178-F4C9-945A-4C55-504BA5D4F211}"/>
              </a:ext>
            </a:extLst>
          </p:cNvPr>
          <p:cNvSpPr txBox="1"/>
          <p:nvPr/>
        </p:nvSpPr>
        <p:spPr>
          <a:xfrm>
            <a:off x="460766" y="5828426"/>
            <a:ext cx="3948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000" dirty="0">
                <a:solidFill>
                  <a:schemeClr val="bg1"/>
                </a:solidFill>
                <a:latin typeface="Gothem medium"/>
              </a:rPr>
              <a:t>Morath </a:t>
            </a:r>
          </a:p>
          <a:p>
            <a:r>
              <a:rPr lang="de-CH" sz="3000" dirty="0">
                <a:solidFill>
                  <a:schemeClr val="bg1"/>
                </a:solidFill>
                <a:latin typeface="Gothem medium"/>
              </a:rPr>
              <a:t>Buntmetall </a:t>
            </a:r>
            <a:r>
              <a:rPr lang="de-CH" sz="3000">
                <a:solidFill>
                  <a:schemeClr val="bg1"/>
                </a:solidFill>
                <a:latin typeface="Gothem medium"/>
              </a:rPr>
              <a:t>- Spülbecken</a:t>
            </a:r>
            <a:endParaRPr lang="de-CH" sz="3000" dirty="0">
              <a:solidFill>
                <a:schemeClr val="bg1"/>
              </a:solidFill>
              <a:latin typeface="Gothem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18909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D04376B8-2165-16AF-E6CD-58BDDD5452A1}"/>
              </a:ext>
            </a:extLst>
          </p:cNvPr>
          <p:cNvSpPr txBox="1"/>
          <p:nvPr/>
        </p:nvSpPr>
        <p:spPr>
          <a:xfrm>
            <a:off x="86510" y="6224177"/>
            <a:ext cx="60856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000" dirty="0">
                <a:latin typeface="Gothem medium"/>
              </a:rPr>
              <a:t>Buntmetalle und Ihre Eigenschaften</a:t>
            </a:r>
          </a:p>
        </p:txBody>
      </p:sp>
    </p:spTree>
    <p:extLst>
      <p:ext uri="{BB962C8B-B14F-4D97-AF65-F5344CB8AC3E}">
        <p14:creationId xmlns:p14="http://schemas.microsoft.com/office/powerpoint/2010/main" val="3964127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E00A6A7-C446-B694-30B8-E103ACF18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9292" y="5852702"/>
            <a:ext cx="1714501" cy="1005298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18B6C9DB-61D6-E521-3A09-BE55EF667F41}"/>
              </a:ext>
            </a:extLst>
          </p:cNvPr>
          <p:cNvSpPr txBox="1"/>
          <p:nvPr/>
        </p:nvSpPr>
        <p:spPr>
          <a:xfrm>
            <a:off x="6210154" y="3612183"/>
            <a:ext cx="25426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000" dirty="0">
                <a:solidFill>
                  <a:schemeClr val="bg1"/>
                </a:solidFill>
                <a:latin typeface="Gothem medium"/>
              </a:rPr>
              <a:t>Anthrazit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24ED46A-1728-B5AE-76CB-1175DDF342B3}"/>
              </a:ext>
            </a:extLst>
          </p:cNvPr>
          <p:cNvSpPr txBox="1"/>
          <p:nvPr/>
        </p:nvSpPr>
        <p:spPr>
          <a:xfrm>
            <a:off x="8690070" y="3608421"/>
            <a:ext cx="25426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000" dirty="0">
                <a:solidFill>
                  <a:schemeClr val="bg1"/>
                </a:solidFill>
                <a:latin typeface="Gothem medium"/>
              </a:rPr>
              <a:t>Schwarz matt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9C0C536E-4BD9-68D6-75F5-E497F40C0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351" y="1386165"/>
            <a:ext cx="2542648" cy="2080349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5DC39368-C2E0-152F-9464-1A69C74CC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229" y="1386165"/>
            <a:ext cx="2542648" cy="2075282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7C24B899-5F3C-0031-83E2-02F5F69FA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1473" y="1386165"/>
            <a:ext cx="2519885" cy="206133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F862030B-D6F4-2BFB-E31A-7D8DA46064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2832" y="1380731"/>
            <a:ext cx="2519886" cy="2054483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1651AB26-75C7-483F-D50B-D521A677ED17}"/>
              </a:ext>
            </a:extLst>
          </p:cNvPr>
          <p:cNvSpPr txBox="1"/>
          <p:nvPr/>
        </p:nvSpPr>
        <p:spPr>
          <a:xfrm>
            <a:off x="891429" y="3604659"/>
            <a:ext cx="25426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000" dirty="0">
                <a:solidFill>
                  <a:schemeClr val="bg1"/>
                </a:solidFill>
                <a:latin typeface="Gothem medium"/>
              </a:rPr>
              <a:t>Gold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E7F91DB5-716A-6837-1789-B66DBEA1FE1C}"/>
              </a:ext>
            </a:extLst>
          </p:cNvPr>
          <p:cNvSpPr txBox="1"/>
          <p:nvPr/>
        </p:nvSpPr>
        <p:spPr>
          <a:xfrm>
            <a:off x="3690268" y="3608421"/>
            <a:ext cx="25426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000" dirty="0">
                <a:solidFill>
                  <a:schemeClr val="bg1"/>
                </a:solidFill>
                <a:latin typeface="Gothem medium"/>
              </a:rPr>
              <a:t>Kupfer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8DB990D1-9FDA-EE38-D3CE-B4D74650CD08}"/>
              </a:ext>
            </a:extLst>
          </p:cNvPr>
          <p:cNvSpPr txBox="1"/>
          <p:nvPr/>
        </p:nvSpPr>
        <p:spPr>
          <a:xfrm>
            <a:off x="562220" y="5836405"/>
            <a:ext cx="5185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000" dirty="0">
                <a:solidFill>
                  <a:schemeClr val="bg1"/>
                </a:solidFill>
                <a:latin typeface="Gothem medium"/>
              </a:rPr>
              <a:t>Morath </a:t>
            </a:r>
            <a:r>
              <a:rPr lang="de-CH" sz="3000">
                <a:solidFill>
                  <a:schemeClr val="bg1"/>
                </a:solidFill>
                <a:latin typeface="Gothem medium"/>
              </a:rPr>
              <a:t>Magico Spülbecken</a:t>
            </a:r>
            <a:endParaRPr lang="de-CH" sz="3000" dirty="0">
              <a:solidFill>
                <a:schemeClr val="bg1"/>
              </a:solidFill>
              <a:latin typeface="Gothem medium"/>
            </a:endParaRPr>
          </a:p>
          <a:p>
            <a:r>
              <a:rPr lang="de-CH" sz="3000" dirty="0">
                <a:solidFill>
                  <a:schemeClr val="bg1"/>
                </a:solidFill>
                <a:latin typeface="Gothem medium"/>
              </a:rPr>
              <a:t>PVD beschichtetes Spülbecken</a:t>
            </a:r>
          </a:p>
        </p:txBody>
      </p:sp>
    </p:spTree>
    <p:extLst>
      <p:ext uri="{BB962C8B-B14F-4D97-AF65-F5344CB8AC3E}">
        <p14:creationId xmlns:p14="http://schemas.microsoft.com/office/powerpoint/2010/main" val="1895601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E00A6A7-C446-B694-30B8-E103ACF18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499" y="5852702"/>
            <a:ext cx="1714501" cy="100529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04376B8-2165-16AF-E6CD-58BDDD5452A1}"/>
              </a:ext>
            </a:extLst>
          </p:cNvPr>
          <p:cNvSpPr txBox="1"/>
          <p:nvPr/>
        </p:nvSpPr>
        <p:spPr>
          <a:xfrm>
            <a:off x="459144" y="5842337"/>
            <a:ext cx="66788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000" dirty="0">
                <a:solidFill>
                  <a:schemeClr val="bg1"/>
                </a:solidFill>
                <a:latin typeface="Gothem medium"/>
              </a:rPr>
              <a:t>PVD beschichtete Spülbecken Eigenschaften</a:t>
            </a:r>
          </a:p>
        </p:txBody>
      </p:sp>
    </p:spTree>
    <p:extLst>
      <p:ext uri="{BB962C8B-B14F-4D97-AF65-F5344CB8AC3E}">
        <p14:creationId xmlns:p14="http://schemas.microsoft.com/office/powerpoint/2010/main" val="1683556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E00A6A7-C446-B694-30B8-E103ACF18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5550" y="5549428"/>
            <a:ext cx="2076450" cy="1308572"/>
          </a:xfrm>
          <a:prstGeom prst="rect">
            <a:avLst/>
          </a:prstGeom>
        </p:spPr>
      </p:pic>
      <p:pic>
        <p:nvPicPr>
          <p:cNvPr id="3" name="Grafik 2" descr="Ein Bild, das drinnen, Haushaltsgerät, Küchengerät, Herd enthält.&#10;&#10;Automatisch generierte Beschreibung">
            <a:extLst>
              <a:ext uri="{FF2B5EF4-FFF2-40B4-BE49-F238E27FC236}">
                <a16:creationId xmlns:a16="http://schemas.microsoft.com/office/drawing/2014/main" id="{0F4B4C95-7B14-4B7A-973F-493E768F3E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5" t="24659" r="14588" b="17419"/>
          <a:stretch/>
        </p:blipFill>
        <p:spPr>
          <a:xfrm>
            <a:off x="2586484" y="846621"/>
            <a:ext cx="7019033" cy="566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104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</Words>
  <Application>Microsoft Office PowerPoint</Application>
  <PresentationFormat>Breitbild</PresentationFormat>
  <Paragraphs>14</Paragraphs>
  <Slides>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Gothem medium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Patrick Hinnenberger</dc:creator>
  <cp:lastModifiedBy>Patrick Hinnenberger</cp:lastModifiedBy>
  <cp:revision>52</cp:revision>
  <dcterms:created xsi:type="dcterms:W3CDTF">2022-05-06T14:47:56Z</dcterms:created>
  <dcterms:modified xsi:type="dcterms:W3CDTF">2022-05-07T10:26:49Z</dcterms:modified>
</cp:coreProperties>
</file>