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2" r:id="rId3"/>
    <p:sldId id="265" r:id="rId4"/>
    <p:sldId id="269" r:id="rId5"/>
    <p:sldId id="295" r:id="rId6"/>
    <p:sldId id="267" r:id="rId7"/>
    <p:sldId id="271" r:id="rId8"/>
    <p:sldId id="284" r:id="rId9"/>
    <p:sldId id="274" r:id="rId10"/>
    <p:sldId id="278" r:id="rId11"/>
    <p:sldId id="293" r:id="rId12"/>
    <p:sldId id="279" r:id="rId13"/>
    <p:sldId id="273" r:id="rId14"/>
    <p:sldId id="296" r:id="rId1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8EB2"/>
    <a:srgbClr val="7B94B7"/>
    <a:srgbClr val="41C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248" autoAdjust="0"/>
    <p:restoredTop sz="94660"/>
  </p:normalViewPr>
  <p:slideViewPr>
    <p:cSldViewPr snapToGrid="0">
      <p:cViewPr varScale="1">
        <p:scale>
          <a:sx n="63" d="100"/>
          <a:sy n="63" d="100"/>
        </p:scale>
        <p:origin x="102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DD9BC2-7858-4130-B4C6-860585B0B6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C4E40B6-F3B2-4ECA-8126-40DBB4EC22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2A345A9-37F1-4972-A0F3-5ED5C133E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9A2F9-04DE-4CA3-B447-0F9BC5227480}" type="datetimeFigureOut">
              <a:rPr lang="de-AT" smtClean="0"/>
              <a:t>03.05.2022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EEAD42F-852B-46B4-BA77-D1B1B185F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51C2CD0-7DAF-46A6-BFBF-A066E04C3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B197A-1DEE-4B3D-B2E9-201E59108AF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6479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fade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574F58-360E-4ED3-A918-1D1EC0769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A49C671-82D7-4BC5-A2EB-5553901B62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D7A9D09-EAB9-4FB5-8F04-F68B74CCA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9A2F9-04DE-4CA3-B447-0F9BC5227480}" type="datetimeFigureOut">
              <a:rPr lang="de-AT" smtClean="0"/>
              <a:t>03.05.2022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C706B82-2021-429D-B5DB-C52AD8E2E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07B797D-98BE-46F9-AE27-E344CF29D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B197A-1DEE-4B3D-B2E9-201E59108AF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3031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fade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5DB4E3C6-F809-4DF2-8DBD-AD127FE78A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FA4DF0C-DFE3-4B75-BD14-F2B6683EBD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75E2D48-2885-424E-B6A8-1D00D5511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9A2F9-04DE-4CA3-B447-0F9BC5227480}" type="datetimeFigureOut">
              <a:rPr lang="de-AT" smtClean="0"/>
              <a:t>03.05.2022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77C10B6-F1D8-4D0C-A6CE-F1048B2B0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C9B68A-67FC-48AB-ACCF-E16FE16B9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B197A-1DEE-4B3D-B2E9-201E59108AF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6502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fade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1AD411-EFA7-4F16-91D0-A1CF6AE8F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4EEE8DE-99E1-420B-AD13-8BC1EDE455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0741595-D7A4-4837-B80A-FC7145EBA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9A2F9-04DE-4CA3-B447-0F9BC5227480}" type="datetimeFigureOut">
              <a:rPr lang="de-AT" smtClean="0"/>
              <a:t>03.05.2022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FDDD74A-9BBE-4CC4-91BC-2C5D252DC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2C106CE-D1D6-45C2-B26D-BFE07E109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B197A-1DEE-4B3D-B2E9-201E59108AF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4672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fade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A8CBB9-0554-496E-94C9-4453AF0DE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5C631F2-8C65-47A3-8567-A12F3C25F9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33BB2CD-C676-4D53-AEE2-D9CC2C021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9A2F9-04DE-4CA3-B447-0F9BC5227480}" type="datetimeFigureOut">
              <a:rPr lang="de-AT" smtClean="0"/>
              <a:t>03.05.2022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4B12CF7-78F1-4B1F-944D-0BC6BD69C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C858066-DD5F-42FF-8959-52F4D2C73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B197A-1DEE-4B3D-B2E9-201E59108AF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9205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fade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57B100-CB5F-4CEA-BB10-1B8005ADF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6B2744-EDA9-4B12-9E7E-EE73F0970A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350D5FA-1659-46C2-A169-F64B9B9DD2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EB2D376-1277-4F92-8959-EF52A8675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9A2F9-04DE-4CA3-B447-0F9BC5227480}" type="datetimeFigureOut">
              <a:rPr lang="de-AT" smtClean="0"/>
              <a:t>03.05.2022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DC7AD6F-96F7-4A6A-A400-294532D06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766EACF-1428-434F-BF80-167B2288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B197A-1DEE-4B3D-B2E9-201E59108AF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8722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fade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2A214B-9EE3-4016-956F-18370DD4C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11F687-D05A-4E54-9093-80358D2AEE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D545C2A-9D87-4B3E-A34A-01B4203D43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FB11298-30AF-4ED1-B2C9-C77C7D1E61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187EC1F-FBE3-4C12-89EC-C4C442565A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6F92C7EB-732B-49FB-9666-C5FF406C0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9A2F9-04DE-4CA3-B447-0F9BC5227480}" type="datetimeFigureOut">
              <a:rPr lang="de-AT" smtClean="0"/>
              <a:t>03.05.2022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EECBB66D-BA05-4C31-B4E9-859359824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4D0D46F-D591-4E7E-9CB3-E5D49AB61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B197A-1DEE-4B3D-B2E9-201E59108AF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5775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fade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651A6E-8D1F-4044-840F-398F1A9F9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1F7FDD2-08A9-4625-AEE9-3F299BD2C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9A2F9-04DE-4CA3-B447-0F9BC5227480}" type="datetimeFigureOut">
              <a:rPr lang="de-AT" smtClean="0"/>
              <a:t>03.05.2022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A1D80F2-35B2-49D6-BA8F-A95FF7F30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AB63B1F-92A6-43DA-B992-EF5306054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B197A-1DEE-4B3D-B2E9-201E59108AF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4885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fade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EE8EA21-04B1-4028-A831-FFE3C707D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9A2F9-04DE-4CA3-B447-0F9BC5227480}" type="datetimeFigureOut">
              <a:rPr lang="de-AT" smtClean="0"/>
              <a:t>03.05.2022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BC63671-A8B1-4D02-80C5-CF210F11D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3A3D7C0-3ED8-48E4-8E69-451A5C6D5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B197A-1DEE-4B3D-B2E9-201E59108AF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8574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fade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CF6458-7257-4674-9EAF-DFA7A2B5F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CB138D6-833C-4422-9779-D1263CA1FE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63ED299-09F3-4FB4-A483-F6902196A0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1297742-8D8E-4C9D-AEA7-7D4747541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9A2F9-04DE-4CA3-B447-0F9BC5227480}" type="datetimeFigureOut">
              <a:rPr lang="de-AT" smtClean="0"/>
              <a:t>03.05.2022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F43DA54-4C28-4FFB-9F49-9932C42EA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818FDE6-E27D-4232-9A50-B3E3FD719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B197A-1DEE-4B3D-B2E9-201E59108AF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2554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fade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567B99-5555-448F-BF69-3E75F9B49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5B34982-4B4A-43E0-BAF9-6F4DDED576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43EC957-3BD0-463D-BA5E-B8BCDDEB1E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33F3D64-C76B-42C0-8FCD-A9313C12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9A2F9-04DE-4CA3-B447-0F9BC5227480}" type="datetimeFigureOut">
              <a:rPr lang="de-AT" smtClean="0"/>
              <a:t>03.05.2022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6018105-4C65-4C41-B09D-579645026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4A469BA-50BF-4977-84FE-7B5C22205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B197A-1DEE-4B3D-B2E9-201E59108AF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2739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fade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41F03FCC-0FAE-4CC7-BC10-61D1C04E9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D5AC873-6117-4000-8354-23C844306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1B427F6-4476-4FD4-906B-B54397DB34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9A2F9-04DE-4CA3-B447-0F9BC5227480}" type="datetimeFigureOut">
              <a:rPr lang="de-AT" smtClean="0"/>
              <a:t>03.05.2022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A593212-9FD0-46A4-8C05-C0DF091BA0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82196D1-69AC-43F4-AF06-82885E7ED5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6B197A-1DEE-4B3D-B2E9-201E59108AF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80014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:fade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9C2C2F73-A03D-4B44-9FF0-8EDE141C473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D8EB2">
              <a:alpha val="7725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pic>
        <p:nvPicPr>
          <p:cNvPr id="3" name="Grafik 2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371D8B21-7CFD-4FBE-A2A7-50437E5C82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13"/>
          <a:stretch/>
        </p:blipFill>
        <p:spPr>
          <a:xfrm>
            <a:off x="3632665" y="2737619"/>
            <a:ext cx="4984671" cy="919981"/>
          </a:xfrm>
          <a:prstGeom prst="rect">
            <a:avLst/>
          </a:prstGeom>
        </p:spPr>
      </p:pic>
      <p:pic>
        <p:nvPicPr>
          <p:cNvPr id="7" name="Grafik 6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A06B7B5B-1F51-4E84-9482-2EF801EE0C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16" t="82743" r="6601"/>
          <a:stretch/>
        </p:blipFill>
        <p:spPr>
          <a:xfrm>
            <a:off x="5796794" y="3783435"/>
            <a:ext cx="2491530" cy="21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78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drinnen, Wand, Boden enthält.&#10;&#10;Automatisch generierte Beschreibung">
            <a:extLst>
              <a:ext uri="{FF2B5EF4-FFF2-40B4-BE49-F238E27FC236}">
                <a16:creationId xmlns:a16="http://schemas.microsoft.com/office/drawing/2014/main" id="{15AB2349-471C-4D0D-ACF7-BE255E9EBD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53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9C2C2F73-A03D-4B44-9FF0-8EDE141C473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D8EB2">
              <a:alpha val="7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6CC571DB-3700-4315-890C-323F8C341D07}"/>
              </a:ext>
            </a:extLst>
          </p:cNvPr>
          <p:cNvSpPr txBox="1"/>
          <p:nvPr/>
        </p:nvSpPr>
        <p:spPr>
          <a:xfrm>
            <a:off x="2393660" y="2975401"/>
            <a:ext cx="26538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4800" dirty="0">
                <a:solidFill>
                  <a:schemeClr val="bg1"/>
                </a:solidFill>
                <a:latin typeface="Priori Sans OT" panose="02000603080000020003" pitchFamily="50" charset="0"/>
              </a:rPr>
              <a:t>Innovativ.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CEF4276-6D5F-41D7-AD37-AEADA945AC76}"/>
              </a:ext>
            </a:extLst>
          </p:cNvPr>
          <p:cNvSpPr txBox="1"/>
          <p:nvPr/>
        </p:nvSpPr>
        <p:spPr>
          <a:xfrm>
            <a:off x="4805364" y="2975401"/>
            <a:ext cx="2199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4800" dirty="0">
                <a:solidFill>
                  <a:schemeClr val="bg1"/>
                </a:solidFill>
                <a:latin typeface="Priori Sans OT" panose="02000603080000020003" pitchFamily="50" charset="0"/>
              </a:rPr>
              <a:t>Einfach.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6D182A9-E2FD-4FB9-8C89-DD8EE3375A3F}"/>
              </a:ext>
            </a:extLst>
          </p:cNvPr>
          <p:cNvSpPr txBox="1"/>
          <p:nvPr/>
        </p:nvSpPr>
        <p:spPr>
          <a:xfrm>
            <a:off x="6842983" y="2975401"/>
            <a:ext cx="29553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4800" dirty="0">
                <a:solidFill>
                  <a:schemeClr val="bg1"/>
                </a:solidFill>
                <a:latin typeface="Priori Sans OT" panose="02000603080000020003" pitchFamily="50" charset="0"/>
              </a:rPr>
              <a:t>Zertifiziert.</a:t>
            </a:r>
          </a:p>
        </p:txBody>
      </p:sp>
    </p:spTree>
    <p:extLst>
      <p:ext uri="{BB962C8B-B14F-4D97-AF65-F5344CB8AC3E}">
        <p14:creationId xmlns:p14="http://schemas.microsoft.com/office/powerpoint/2010/main" val="286760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drinnen, Haushaltsgerät enthält.&#10;&#10;Automatisch generierte Beschreibung">
            <a:extLst>
              <a:ext uri="{FF2B5EF4-FFF2-40B4-BE49-F238E27FC236}">
                <a16:creationId xmlns:a16="http://schemas.microsoft.com/office/drawing/2014/main" id="{ABB0F4BC-0E37-494E-B629-A0D92E689B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0128"/>
          <a:stretch/>
        </p:blipFill>
        <p:spPr>
          <a:xfrm>
            <a:off x="20" y="-455918"/>
            <a:ext cx="12191980" cy="731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18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ext, drinnen, Wand, Haushaltsgerät enthält.&#10;&#10;Automatisch generierte Beschreibung">
            <a:extLst>
              <a:ext uri="{FF2B5EF4-FFF2-40B4-BE49-F238E27FC236}">
                <a16:creationId xmlns:a16="http://schemas.microsoft.com/office/drawing/2014/main" id="{387D316E-156A-411D-A42B-B7DD119482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9838"/>
            <a:ext cx="12369801" cy="955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65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9C2C2F73-A03D-4B44-9FF0-8EDE141C473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D8EB2">
              <a:alpha val="7725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pic>
        <p:nvPicPr>
          <p:cNvPr id="3" name="Grafik 2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371D8B21-7CFD-4FBE-A2A7-50437E5C82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13"/>
          <a:stretch/>
        </p:blipFill>
        <p:spPr>
          <a:xfrm>
            <a:off x="3632665" y="2737619"/>
            <a:ext cx="4984671" cy="919981"/>
          </a:xfrm>
          <a:prstGeom prst="rect">
            <a:avLst/>
          </a:prstGeom>
        </p:spPr>
      </p:pic>
      <p:pic>
        <p:nvPicPr>
          <p:cNvPr id="7" name="Grafik 6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A06B7B5B-1F51-4E84-9482-2EF801EE0C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16" t="82743" r="6601"/>
          <a:stretch/>
        </p:blipFill>
        <p:spPr>
          <a:xfrm>
            <a:off x="5796794" y="3783435"/>
            <a:ext cx="2491530" cy="21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07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FF8643D-3913-4404-9898-C6336E6366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10054" y="-2204668"/>
            <a:ext cx="21211654" cy="1009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76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6CC571DB-3700-4315-890C-323F8C341D07}"/>
              </a:ext>
            </a:extLst>
          </p:cNvPr>
          <p:cNvSpPr txBox="1"/>
          <p:nvPr/>
        </p:nvSpPr>
        <p:spPr>
          <a:xfrm>
            <a:off x="2882900" y="2975401"/>
            <a:ext cx="21645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4800" dirty="0">
                <a:solidFill>
                  <a:schemeClr val="bg1"/>
                </a:solidFill>
                <a:latin typeface="Priori Sans OT" panose="02000603080000020003" pitchFamily="50" charset="0"/>
              </a:rPr>
              <a:t>Innovativ.</a:t>
            </a:r>
          </a:p>
        </p:txBody>
      </p:sp>
      <p:pic>
        <p:nvPicPr>
          <p:cNvPr id="6" name="Grafik 5" descr="Ein Bild, das drinnen, weiß, Haushaltsgerät, Küchengerät enthält.&#10;&#10;Automatisch generierte Beschreibung">
            <a:extLst>
              <a:ext uri="{FF2B5EF4-FFF2-40B4-BE49-F238E27FC236}">
                <a16:creationId xmlns:a16="http://schemas.microsoft.com/office/drawing/2014/main" id="{914EB012-1359-4935-81A1-D0519E2DED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0015"/>
            <a:ext cx="12192000" cy="809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09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drinnen, Boden, Wand, Decke enthält.&#10;&#10;Automatisch generierte Beschreibung">
            <a:extLst>
              <a:ext uri="{FF2B5EF4-FFF2-40B4-BE49-F238E27FC236}">
                <a16:creationId xmlns:a16="http://schemas.microsoft.com/office/drawing/2014/main" id="{567ECF71-4FE9-4B7C-BEFF-BEF4323490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2100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8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9C2C2F73-A03D-4B44-9FF0-8EDE141C473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D8EB2">
              <a:alpha val="7725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pic>
        <p:nvPicPr>
          <p:cNvPr id="3" name="Grafik 2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371D8B21-7CFD-4FBE-A2A7-50437E5C82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13"/>
          <a:stretch/>
        </p:blipFill>
        <p:spPr>
          <a:xfrm>
            <a:off x="3632665" y="2737619"/>
            <a:ext cx="4984671" cy="919981"/>
          </a:xfrm>
          <a:prstGeom prst="rect">
            <a:avLst/>
          </a:prstGeom>
        </p:spPr>
      </p:pic>
      <p:pic>
        <p:nvPicPr>
          <p:cNvPr id="7" name="Grafik 6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A06B7B5B-1F51-4E84-9482-2EF801EE0C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16" t="82743" r="6601"/>
          <a:stretch/>
        </p:blipFill>
        <p:spPr>
          <a:xfrm>
            <a:off x="5796794" y="3783435"/>
            <a:ext cx="2491530" cy="21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49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drinnen, Schrank, Wand, Küche enthält.&#10;&#10;Automatisch generierte Beschreibung">
            <a:extLst>
              <a:ext uri="{FF2B5EF4-FFF2-40B4-BE49-F238E27FC236}">
                <a16:creationId xmlns:a16="http://schemas.microsoft.com/office/drawing/2014/main" id="{0CC27DA4-40F0-4481-9262-7D7C4DF325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1300"/>
            <a:ext cx="12192000" cy="809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29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Boden, drinnen, Raum, lebend enthält.&#10;&#10;Automatisch generierte Beschreibung">
            <a:extLst>
              <a:ext uri="{FF2B5EF4-FFF2-40B4-BE49-F238E27FC236}">
                <a16:creationId xmlns:a16="http://schemas.microsoft.com/office/drawing/2014/main" id="{F7D59EB0-2BE4-4B6D-85E8-BE5EF640DD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4487"/>
            <a:ext cx="12192000" cy="812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84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9C2C2F73-A03D-4B44-9FF0-8EDE141C4739}"/>
              </a:ext>
            </a:extLst>
          </p:cNvPr>
          <p:cNvSpPr/>
          <p:nvPr/>
        </p:nvSpPr>
        <p:spPr>
          <a:xfrm>
            <a:off x="-19052" y="0"/>
            <a:ext cx="12192000" cy="6858000"/>
          </a:xfrm>
          <a:prstGeom prst="rect">
            <a:avLst/>
          </a:prstGeom>
          <a:solidFill>
            <a:srgbClr val="5D8EB2">
              <a:alpha val="7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6CC571DB-3700-4315-890C-323F8C341D07}"/>
              </a:ext>
            </a:extLst>
          </p:cNvPr>
          <p:cNvSpPr txBox="1"/>
          <p:nvPr/>
        </p:nvSpPr>
        <p:spPr>
          <a:xfrm>
            <a:off x="2459285" y="2975401"/>
            <a:ext cx="26461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4800" dirty="0">
                <a:solidFill>
                  <a:schemeClr val="bg1"/>
                </a:solidFill>
                <a:latin typeface="Priori Sans OT" panose="02000603080000020003" pitchFamily="50" charset="0"/>
              </a:rPr>
              <a:t>Innovativ.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CEF4276-6D5F-41D7-AD37-AEADA945AC76}"/>
              </a:ext>
            </a:extLst>
          </p:cNvPr>
          <p:cNvSpPr txBox="1"/>
          <p:nvPr/>
        </p:nvSpPr>
        <p:spPr>
          <a:xfrm>
            <a:off x="4920412" y="2975401"/>
            <a:ext cx="2224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4800" dirty="0">
                <a:solidFill>
                  <a:schemeClr val="bg1"/>
                </a:solidFill>
                <a:latin typeface="Priori Sans OT" panose="02000603080000020003" pitchFamily="50" charset="0"/>
              </a:rPr>
              <a:t>Einfach.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6D182A9-E2FD-4FB9-8C89-DD8EE3375A3F}"/>
              </a:ext>
            </a:extLst>
          </p:cNvPr>
          <p:cNvSpPr txBox="1"/>
          <p:nvPr/>
        </p:nvSpPr>
        <p:spPr>
          <a:xfrm>
            <a:off x="6962045" y="2975401"/>
            <a:ext cx="29553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4800" dirty="0">
                <a:solidFill>
                  <a:schemeClr val="bg1"/>
                </a:solidFill>
                <a:latin typeface="Priori Sans OT" panose="02000603080000020003" pitchFamily="50" charset="0"/>
              </a:rPr>
              <a:t>Zertifiziert.</a:t>
            </a:r>
          </a:p>
        </p:txBody>
      </p:sp>
    </p:spTree>
    <p:extLst>
      <p:ext uri="{BB962C8B-B14F-4D97-AF65-F5344CB8AC3E}">
        <p14:creationId xmlns:p14="http://schemas.microsoft.com/office/powerpoint/2010/main" val="65901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drinnen enthält.&#10;&#10;Automatisch generierte Beschreibung">
            <a:extLst>
              <a:ext uri="{FF2B5EF4-FFF2-40B4-BE49-F238E27FC236}">
                <a16:creationId xmlns:a16="http://schemas.microsoft.com/office/drawing/2014/main" id="{296E72D3-966B-4A8A-825A-6BE00AB0AD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06082"/>
            <a:ext cx="12192000" cy="1837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55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</Words>
  <Application>Microsoft Office PowerPoint</Application>
  <PresentationFormat>Breitbild</PresentationFormat>
  <Paragraphs>7</Paragraphs>
  <Slides>14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Priori Sans OT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Iris Ranner</dc:creator>
  <cp:lastModifiedBy>Karsten Jung</cp:lastModifiedBy>
  <cp:revision>8</cp:revision>
  <dcterms:created xsi:type="dcterms:W3CDTF">2021-01-25T14:19:25Z</dcterms:created>
  <dcterms:modified xsi:type="dcterms:W3CDTF">2022-05-03T12:45:42Z</dcterms:modified>
</cp:coreProperties>
</file>