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handoutMasterIdLst>
    <p:handoutMasterId r:id="rId19"/>
  </p:handoutMasterIdLst>
  <p:sldIdLst>
    <p:sldId id="256" r:id="rId5"/>
    <p:sldId id="269" r:id="rId6"/>
    <p:sldId id="257" r:id="rId7"/>
    <p:sldId id="258" r:id="rId8"/>
    <p:sldId id="259" r:id="rId9"/>
    <p:sldId id="261" r:id="rId10"/>
    <p:sldId id="264" r:id="rId11"/>
    <p:sldId id="263" r:id="rId12"/>
    <p:sldId id="266" r:id="rId13"/>
    <p:sldId id="267" r:id="rId14"/>
    <p:sldId id="265" r:id="rId15"/>
    <p:sldId id="270" r:id="rId16"/>
    <p:sldId id="268" r:id="rId17"/>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D00"/>
    <a:srgbClr val="009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6E4BD1-63AE-44CF-9325-3B1444ADAAA6}" v="35" dt="2022-05-07T17:31:28.170"/>
    <p1510:client id="{354D8775-1AC3-454E-A5DD-7340ABE3AD63}" v="736" dt="2022-05-08T15:46:30.645"/>
    <p1510:client id="{A44EDDF2-7642-4E8E-ABD5-CFDF69C5C079}" v="1" dt="2022-05-08T08:48:10.088"/>
    <p1510:client id="{B423FBC3-1484-4FD3-A8B4-43679BD51D6D}" v="65" dt="2022-05-08T12:37:23.9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511" autoAdjust="0"/>
  </p:normalViewPr>
  <p:slideViewPr>
    <p:cSldViewPr snapToGrid="0">
      <p:cViewPr varScale="1">
        <p:scale>
          <a:sx n="89" d="100"/>
          <a:sy n="89" d="100"/>
        </p:scale>
        <p:origin x="2934" y="114"/>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Pierre Hügi [Beat Bucher AG]" userId="S::jean-pierrehuegi@bbag.ch::044b04f0-c406-49aa-8dcb-4ff141bb0a04" providerId="AD" clId="Web-{E5123626-47C6-42BA-B44B-BD05661A8E21}"/>
    <pc:docChg chg="modSld">
      <pc:chgData name="Jean-Pierre Hügi [Beat Bucher AG]" userId="S::jean-pierrehuegi@bbag.ch::044b04f0-c406-49aa-8dcb-4ff141bb0a04" providerId="AD" clId="Web-{E5123626-47C6-42BA-B44B-BD05661A8E21}" dt="2022-05-08T08:12:01.442" v="77"/>
      <pc:docMkLst>
        <pc:docMk/>
      </pc:docMkLst>
      <pc:sldChg chg="modNotes">
        <pc:chgData name="Jean-Pierre Hügi [Beat Bucher AG]" userId="S::jean-pierrehuegi@bbag.ch::044b04f0-c406-49aa-8dcb-4ff141bb0a04" providerId="AD" clId="Web-{E5123626-47C6-42BA-B44B-BD05661A8E21}" dt="2022-05-08T08:12:01.442" v="77"/>
        <pc:sldMkLst>
          <pc:docMk/>
          <pc:sldMk cId="380904290" sldId="256"/>
        </pc:sldMkLst>
      </pc:sldChg>
    </pc:docChg>
  </pc:docChgLst>
  <pc:docChgLst>
    <pc:chgData name="Simon Stauber [Beat Bucher AG]" userId="f501c6e5-4e4f-4d19-bbcb-5925a71c7cac" providerId="ADAL" clId="{8C09CF27-9A21-4184-807D-82B4D4AFF857}"/>
    <pc:docChg chg="modSld">
      <pc:chgData name="Simon Stauber [Beat Bucher AG]" userId="f501c6e5-4e4f-4d19-bbcb-5925a71c7cac" providerId="ADAL" clId="{8C09CF27-9A21-4184-807D-82B4D4AFF857}" dt="2022-05-07T15:12:34.064" v="9"/>
      <pc:docMkLst>
        <pc:docMk/>
      </pc:docMkLst>
      <pc:sldChg chg="modSp mod">
        <pc:chgData name="Simon Stauber [Beat Bucher AG]" userId="f501c6e5-4e4f-4d19-bbcb-5925a71c7cac" providerId="ADAL" clId="{8C09CF27-9A21-4184-807D-82B4D4AFF857}" dt="2022-05-07T15:10:29.946" v="5" actId="1036"/>
        <pc:sldMkLst>
          <pc:docMk/>
          <pc:sldMk cId="998475941" sldId="268"/>
        </pc:sldMkLst>
        <pc:spChg chg="mod">
          <ac:chgData name="Simon Stauber [Beat Bucher AG]" userId="f501c6e5-4e4f-4d19-bbcb-5925a71c7cac" providerId="ADAL" clId="{8C09CF27-9A21-4184-807D-82B4D4AFF857}" dt="2022-05-07T15:10:29.946" v="5" actId="1036"/>
          <ac:spMkLst>
            <pc:docMk/>
            <pc:sldMk cId="998475941" sldId="268"/>
            <ac:spMk id="6" creationId="{C548FE89-1D79-4362-8449-C86C1DE5D386}"/>
          </ac:spMkLst>
        </pc:spChg>
      </pc:sldChg>
      <pc:sldChg chg="modAnim">
        <pc:chgData name="Simon Stauber [Beat Bucher AG]" userId="f501c6e5-4e4f-4d19-bbcb-5925a71c7cac" providerId="ADAL" clId="{8C09CF27-9A21-4184-807D-82B4D4AFF857}" dt="2022-05-07T15:12:34.064" v="9"/>
        <pc:sldMkLst>
          <pc:docMk/>
          <pc:sldMk cId="2537006995" sldId="270"/>
        </pc:sldMkLst>
      </pc:sldChg>
    </pc:docChg>
  </pc:docChgLst>
  <pc:docChgLst>
    <pc:chgData name="Christophe Dütsch [Beat Bucher AG]" userId="6dfc8679-8c46-4793-b07a-7c1bd6bc4049" providerId="ADAL" clId="{B423FBC3-1484-4FD3-A8B4-43679BD51D6D}"/>
    <pc:docChg chg="undo custSel modSld">
      <pc:chgData name="Christophe Dütsch [Beat Bucher AG]" userId="6dfc8679-8c46-4793-b07a-7c1bd6bc4049" providerId="ADAL" clId="{B423FBC3-1484-4FD3-A8B4-43679BD51D6D}" dt="2022-05-08T12:38:41.372" v="662" actId="1038"/>
      <pc:docMkLst>
        <pc:docMk/>
      </pc:docMkLst>
      <pc:sldChg chg="modNotesTx">
        <pc:chgData name="Christophe Dütsch [Beat Bucher AG]" userId="6dfc8679-8c46-4793-b07a-7c1bd6bc4049" providerId="ADAL" clId="{B423FBC3-1484-4FD3-A8B4-43679BD51D6D}" dt="2022-05-06T16:32:11.329" v="6" actId="114"/>
        <pc:sldMkLst>
          <pc:docMk/>
          <pc:sldMk cId="380904290" sldId="256"/>
        </pc:sldMkLst>
      </pc:sldChg>
      <pc:sldChg chg="addSp delSp modSp mod modNotesTx">
        <pc:chgData name="Christophe Dütsch [Beat Bucher AG]" userId="6dfc8679-8c46-4793-b07a-7c1bd6bc4049" providerId="ADAL" clId="{B423FBC3-1484-4FD3-A8B4-43679BD51D6D}" dt="2022-05-08T12:37:45.723" v="631" actId="1076"/>
        <pc:sldMkLst>
          <pc:docMk/>
          <pc:sldMk cId="2305708324" sldId="257"/>
        </pc:sldMkLst>
        <pc:picChg chg="add mod">
          <ac:chgData name="Christophe Dütsch [Beat Bucher AG]" userId="6dfc8679-8c46-4793-b07a-7c1bd6bc4049" providerId="ADAL" clId="{B423FBC3-1484-4FD3-A8B4-43679BD51D6D}" dt="2022-05-08T12:37:45.723" v="631" actId="1076"/>
          <ac:picMkLst>
            <pc:docMk/>
            <pc:sldMk cId="2305708324" sldId="257"/>
            <ac:picMk id="5" creationId="{08CFDB55-AF16-49D1-A996-2C265D76CBF6}"/>
          </ac:picMkLst>
        </pc:picChg>
        <pc:picChg chg="add del mod">
          <ac:chgData name="Christophe Dütsch [Beat Bucher AG]" userId="6dfc8679-8c46-4793-b07a-7c1bd6bc4049" providerId="ADAL" clId="{B423FBC3-1484-4FD3-A8B4-43679BD51D6D}" dt="2022-05-08T12:35:57.665" v="623" actId="478"/>
          <ac:picMkLst>
            <pc:docMk/>
            <pc:sldMk cId="2305708324" sldId="257"/>
            <ac:picMk id="7" creationId="{35FA5DD7-B6E3-4522-8D11-7050E1A8C995}"/>
          </ac:picMkLst>
        </pc:picChg>
      </pc:sldChg>
      <pc:sldChg chg="modNotesTx">
        <pc:chgData name="Christophe Dütsch [Beat Bucher AG]" userId="6dfc8679-8c46-4793-b07a-7c1bd6bc4049" providerId="ADAL" clId="{B423FBC3-1484-4FD3-A8B4-43679BD51D6D}" dt="2022-05-07T21:13:28.692" v="94" actId="20577"/>
        <pc:sldMkLst>
          <pc:docMk/>
          <pc:sldMk cId="1941258753" sldId="258"/>
        </pc:sldMkLst>
      </pc:sldChg>
      <pc:sldChg chg="modNotesTx">
        <pc:chgData name="Christophe Dütsch [Beat Bucher AG]" userId="6dfc8679-8c46-4793-b07a-7c1bd6bc4049" providerId="ADAL" clId="{B423FBC3-1484-4FD3-A8B4-43679BD51D6D}" dt="2022-05-07T21:14:05.887" v="99" actId="20577"/>
        <pc:sldMkLst>
          <pc:docMk/>
          <pc:sldMk cId="373518829" sldId="259"/>
        </pc:sldMkLst>
      </pc:sldChg>
      <pc:sldChg chg="addSp delSp modSp mod modNotesTx">
        <pc:chgData name="Christophe Dütsch [Beat Bucher AG]" userId="6dfc8679-8c46-4793-b07a-7c1bd6bc4049" providerId="ADAL" clId="{B423FBC3-1484-4FD3-A8B4-43679BD51D6D}" dt="2022-05-08T12:38:41.372" v="662" actId="1038"/>
        <pc:sldMkLst>
          <pc:docMk/>
          <pc:sldMk cId="411167596" sldId="261"/>
        </pc:sldMkLst>
        <pc:spChg chg="del">
          <ac:chgData name="Christophe Dütsch [Beat Bucher AG]" userId="6dfc8679-8c46-4793-b07a-7c1bd6bc4049" providerId="ADAL" clId="{B423FBC3-1484-4FD3-A8B4-43679BD51D6D}" dt="2022-05-08T11:02:06.782" v="234" actId="478"/>
          <ac:spMkLst>
            <pc:docMk/>
            <pc:sldMk cId="411167596" sldId="261"/>
            <ac:spMk id="5" creationId="{CCA8768E-864E-4EE5-88EE-686568AB9589}"/>
          </ac:spMkLst>
        </pc:spChg>
        <pc:spChg chg="mod">
          <ac:chgData name="Christophe Dütsch [Beat Bucher AG]" userId="6dfc8679-8c46-4793-b07a-7c1bd6bc4049" providerId="ADAL" clId="{B423FBC3-1484-4FD3-A8B4-43679BD51D6D}" dt="2022-05-08T11:16:19.259" v="248" actId="1076"/>
          <ac:spMkLst>
            <pc:docMk/>
            <pc:sldMk cId="411167596" sldId="261"/>
            <ac:spMk id="12" creationId="{BE114BED-82F3-493C-B038-5B2E7EB2DB39}"/>
          </ac:spMkLst>
        </pc:spChg>
        <pc:spChg chg="mod">
          <ac:chgData name="Christophe Dütsch [Beat Bucher AG]" userId="6dfc8679-8c46-4793-b07a-7c1bd6bc4049" providerId="ADAL" clId="{B423FBC3-1484-4FD3-A8B4-43679BD51D6D}" dt="2022-05-08T12:33:19.694" v="590" actId="1076"/>
          <ac:spMkLst>
            <pc:docMk/>
            <pc:sldMk cId="411167596" sldId="261"/>
            <ac:spMk id="16" creationId="{8E4ECD2C-A82E-4F9D-A710-EFF6FC43F2D7}"/>
          </ac:spMkLst>
        </pc:spChg>
        <pc:spChg chg="add mod">
          <ac:chgData name="Christophe Dütsch [Beat Bucher AG]" userId="6dfc8679-8c46-4793-b07a-7c1bd6bc4049" providerId="ADAL" clId="{B423FBC3-1484-4FD3-A8B4-43679BD51D6D}" dt="2022-05-08T12:30:54.052" v="390" actId="1076"/>
          <ac:spMkLst>
            <pc:docMk/>
            <pc:sldMk cId="411167596" sldId="261"/>
            <ac:spMk id="18" creationId="{2661384A-2D21-46A8-9CD3-E58562DC372A}"/>
          </ac:spMkLst>
        </pc:spChg>
        <pc:spChg chg="mod">
          <ac:chgData name="Christophe Dütsch [Beat Bucher AG]" userId="6dfc8679-8c46-4793-b07a-7c1bd6bc4049" providerId="ADAL" clId="{B423FBC3-1484-4FD3-A8B4-43679BD51D6D}" dt="2022-05-08T11:14:02.186" v="246" actId="14100"/>
          <ac:spMkLst>
            <pc:docMk/>
            <pc:sldMk cId="411167596" sldId="261"/>
            <ac:spMk id="22" creationId="{D430A4C4-F7E9-4EFF-BEDC-4B441468F9D3}"/>
          </ac:spMkLst>
        </pc:spChg>
        <pc:picChg chg="add mod modCrop">
          <ac:chgData name="Christophe Dütsch [Beat Bucher AG]" userId="6dfc8679-8c46-4793-b07a-7c1bd6bc4049" providerId="ADAL" clId="{B423FBC3-1484-4FD3-A8B4-43679BD51D6D}" dt="2022-05-08T11:18:28.057" v="288" actId="1076"/>
          <ac:picMkLst>
            <pc:docMk/>
            <pc:sldMk cId="411167596" sldId="261"/>
            <ac:picMk id="5" creationId="{6A394543-14E8-429B-A102-7E54935B1877}"/>
          </ac:picMkLst>
        </pc:picChg>
        <pc:picChg chg="mod">
          <ac:chgData name="Christophe Dütsch [Beat Bucher AG]" userId="6dfc8679-8c46-4793-b07a-7c1bd6bc4049" providerId="ADAL" clId="{B423FBC3-1484-4FD3-A8B4-43679BD51D6D}" dt="2022-05-08T12:38:41.372" v="662" actId="1038"/>
          <ac:picMkLst>
            <pc:docMk/>
            <pc:sldMk cId="411167596" sldId="261"/>
            <ac:picMk id="13" creationId="{54323A64-A863-4395-9570-5D7A4314B30E}"/>
          </ac:picMkLst>
        </pc:picChg>
        <pc:picChg chg="mod">
          <ac:chgData name="Christophe Dütsch [Beat Bucher AG]" userId="6dfc8679-8c46-4793-b07a-7c1bd6bc4049" providerId="ADAL" clId="{B423FBC3-1484-4FD3-A8B4-43679BD51D6D}" dt="2022-05-08T12:32:14.047" v="582" actId="1037"/>
          <ac:picMkLst>
            <pc:docMk/>
            <pc:sldMk cId="411167596" sldId="261"/>
            <ac:picMk id="19" creationId="{7A87AE64-08AB-4BD8-8E03-A85F353201A2}"/>
          </ac:picMkLst>
        </pc:picChg>
        <pc:picChg chg="mod">
          <ac:chgData name="Christophe Dütsch [Beat Bucher AG]" userId="6dfc8679-8c46-4793-b07a-7c1bd6bc4049" providerId="ADAL" clId="{B423FBC3-1484-4FD3-A8B4-43679BD51D6D}" dt="2022-05-08T12:32:02.478" v="533" actId="1038"/>
          <ac:picMkLst>
            <pc:docMk/>
            <pc:sldMk cId="411167596" sldId="261"/>
            <ac:picMk id="21" creationId="{8272F761-AC88-4319-96AE-1F6714D55F4C}"/>
          </ac:picMkLst>
        </pc:picChg>
        <pc:cxnChg chg="mod">
          <ac:chgData name="Christophe Dütsch [Beat Bucher AG]" userId="6dfc8679-8c46-4793-b07a-7c1bd6bc4049" providerId="ADAL" clId="{B423FBC3-1484-4FD3-A8B4-43679BD51D6D}" dt="2022-05-08T12:34:38.823" v="617" actId="692"/>
          <ac:cxnSpMkLst>
            <pc:docMk/>
            <pc:sldMk cId="411167596" sldId="261"/>
            <ac:cxnSpMk id="26" creationId="{06FFB44E-1E85-4805-9F86-7B584F0413AD}"/>
          </ac:cxnSpMkLst>
        </pc:cxnChg>
      </pc:sldChg>
      <pc:sldChg chg="modSp mod modNotesTx">
        <pc:chgData name="Christophe Dütsch [Beat Bucher AG]" userId="6dfc8679-8c46-4793-b07a-7c1bd6bc4049" providerId="ADAL" clId="{B423FBC3-1484-4FD3-A8B4-43679BD51D6D}" dt="2022-05-07T21:18:01.639" v="131" actId="20577"/>
        <pc:sldMkLst>
          <pc:docMk/>
          <pc:sldMk cId="836559794" sldId="263"/>
        </pc:sldMkLst>
        <pc:picChg chg="mod modCrop">
          <ac:chgData name="Christophe Dütsch [Beat Bucher AG]" userId="6dfc8679-8c46-4793-b07a-7c1bd6bc4049" providerId="ADAL" clId="{B423FBC3-1484-4FD3-A8B4-43679BD51D6D}" dt="2022-05-07T21:06:19.005" v="15" actId="732"/>
          <ac:picMkLst>
            <pc:docMk/>
            <pc:sldMk cId="836559794" sldId="263"/>
            <ac:picMk id="12" creationId="{329409E6-523E-4AC8-A2BC-A17A0DEAC8D3}"/>
          </ac:picMkLst>
        </pc:picChg>
      </pc:sldChg>
      <pc:sldChg chg="modSp mod modNotesTx">
        <pc:chgData name="Christophe Dütsch [Beat Bucher AG]" userId="6dfc8679-8c46-4793-b07a-7c1bd6bc4049" providerId="ADAL" clId="{B423FBC3-1484-4FD3-A8B4-43679BD51D6D}" dt="2022-05-08T10:58:47.309" v="233" actId="20577"/>
        <pc:sldMkLst>
          <pc:docMk/>
          <pc:sldMk cId="3693235620" sldId="264"/>
        </pc:sldMkLst>
        <pc:picChg chg="mod modCrop">
          <ac:chgData name="Christophe Dütsch [Beat Bucher AG]" userId="6dfc8679-8c46-4793-b07a-7c1bd6bc4049" providerId="ADAL" clId="{B423FBC3-1484-4FD3-A8B4-43679BD51D6D}" dt="2022-05-07T21:06:34.206" v="16" actId="732"/>
          <ac:picMkLst>
            <pc:docMk/>
            <pc:sldMk cId="3693235620" sldId="264"/>
            <ac:picMk id="6" creationId="{9D5872B7-EC02-428E-9765-0EB469003F7F}"/>
          </ac:picMkLst>
        </pc:picChg>
      </pc:sldChg>
      <pc:sldChg chg="modNotesTx">
        <pc:chgData name="Christophe Dütsch [Beat Bucher AG]" userId="6dfc8679-8c46-4793-b07a-7c1bd6bc4049" providerId="ADAL" clId="{B423FBC3-1484-4FD3-A8B4-43679BD51D6D}" dt="2022-05-07T21:19:53.239" v="141"/>
        <pc:sldMkLst>
          <pc:docMk/>
          <pc:sldMk cId="3607732732" sldId="265"/>
        </pc:sldMkLst>
      </pc:sldChg>
      <pc:sldChg chg="modSp mod modNotesTx">
        <pc:chgData name="Christophe Dütsch [Beat Bucher AG]" userId="6dfc8679-8c46-4793-b07a-7c1bd6bc4049" providerId="ADAL" clId="{B423FBC3-1484-4FD3-A8B4-43679BD51D6D}" dt="2022-05-07T21:19:08.670" v="138" actId="20577"/>
        <pc:sldMkLst>
          <pc:docMk/>
          <pc:sldMk cId="2141086945" sldId="266"/>
        </pc:sldMkLst>
        <pc:picChg chg="mod modCrop">
          <ac:chgData name="Christophe Dütsch [Beat Bucher AG]" userId="6dfc8679-8c46-4793-b07a-7c1bd6bc4049" providerId="ADAL" clId="{B423FBC3-1484-4FD3-A8B4-43679BD51D6D}" dt="2022-05-07T21:05:41.426" v="13" actId="732"/>
          <ac:picMkLst>
            <pc:docMk/>
            <pc:sldMk cId="2141086945" sldId="266"/>
            <ac:picMk id="4" creationId="{10D61020-2496-486C-81BE-332ED1F44A7E}"/>
          </ac:picMkLst>
        </pc:picChg>
      </pc:sldChg>
      <pc:sldChg chg="modNotesTx">
        <pc:chgData name="Christophe Dütsch [Beat Bucher AG]" userId="6dfc8679-8c46-4793-b07a-7c1bd6bc4049" providerId="ADAL" clId="{B423FBC3-1484-4FD3-A8B4-43679BD51D6D}" dt="2022-05-07T21:19:33.007" v="140" actId="6549"/>
        <pc:sldMkLst>
          <pc:docMk/>
          <pc:sldMk cId="3155757711" sldId="267"/>
        </pc:sldMkLst>
      </pc:sldChg>
      <pc:sldChg chg="modNotesTx">
        <pc:chgData name="Christophe Dütsch [Beat Bucher AG]" userId="6dfc8679-8c46-4793-b07a-7c1bd6bc4049" providerId="ADAL" clId="{B423FBC3-1484-4FD3-A8B4-43679BD51D6D}" dt="2022-05-07T21:04:10.117" v="8" actId="20577"/>
        <pc:sldMkLst>
          <pc:docMk/>
          <pc:sldMk cId="998475941" sldId="268"/>
        </pc:sldMkLst>
      </pc:sldChg>
      <pc:sldChg chg="modSp mod modNotesTx">
        <pc:chgData name="Christophe Dütsch [Beat Bucher AG]" userId="6dfc8679-8c46-4793-b07a-7c1bd6bc4049" providerId="ADAL" clId="{B423FBC3-1484-4FD3-A8B4-43679BD51D6D}" dt="2022-05-07T21:11:59.231" v="75" actId="20577"/>
        <pc:sldMkLst>
          <pc:docMk/>
          <pc:sldMk cId="3130686965" sldId="269"/>
        </pc:sldMkLst>
        <pc:picChg chg="mod modCrop">
          <ac:chgData name="Christophe Dütsch [Beat Bucher AG]" userId="6dfc8679-8c46-4793-b07a-7c1bd6bc4049" providerId="ADAL" clId="{B423FBC3-1484-4FD3-A8B4-43679BD51D6D}" dt="2022-05-07T21:07:07.112" v="18" actId="732"/>
          <ac:picMkLst>
            <pc:docMk/>
            <pc:sldMk cId="3130686965" sldId="269"/>
            <ac:picMk id="44" creationId="{6E2E6DAF-22AA-44CD-9246-1C86055EF1C8}"/>
          </ac:picMkLst>
        </pc:picChg>
      </pc:sldChg>
      <pc:sldChg chg="modSp mod modNotesTx">
        <pc:chgData name="Christophe Dütsch [Beat Bucher AG]" userId="6dfc8679-8c46-4793-b07a-7c1bd6bc4049" providerId="ADAL" clId="{B423FBC3-1484-4FD3-A8B4-43679BD51D6D}" dt="2022-05-08T10:57:53.252" v="232" actId="6549"/>
        <pc:sldMkLst>
          <pc:docMk/>
          <pc:sldMk cId="2537006995" sldId="270"/>
        </pc:sldMkLst>
        <pc:picChg chg="mod modCrop">
          <ac:chgData name="Christophe Dütsch [Beat Bucher AG]" userId="6dfc8679-8c46-4793-b07a-7c1bd6bc4049" providerId="ADAL" clId="{B423FBC3-1484-4FD3-A8B4-43679BD51D6D}" dt="2022-05-07T21:05:01.416" v="12" actId="732"/>
          <ac:picMkLst>
            <pc:docMk/>
            <pc:sldMk cId="2537006995" sldId="270"/>
            <ac:picMk id="11" creationId="{20D3146B-7C75-4013-8561-960C5BD67DA0}"/>
          </ac:picMkLst>
        </pc:picChg>
      </pc:sldChg>
    </pc:docChg>
  </pc:docChgLst>
  <pc:docChgLst>
    <pc:chgData name="Christophe Dütsch [Beat Bucher AG]" userId="6dfc8679-8c46-4793-b07a-7c1bd6bc4049" providerId="ADAL" clId="{354D8775-1AC3-454E-A5DD-7340ABE3AD63}"/>
    <pc:docChg chg="undo custSel addSld delSld modSld sldOrd modMainMaster">
      <pc:chgData name="Christophe Dütsch [Beat Bucher AG]" userId="6dfc8679-8c46-4793-b07a-7c1bd6bc4049" providerId="ADAL" clId="{354D8775-1AC3-454E-A5DD-7340ABE3AD63}" dt="2022-05-08T15:47:16.566" v="10691" actId="20577"/>
      <pc:docMkLst>
        <pc:docMk/>
      </pc:docMkLst>
      <pc:sldChg chg="modNotes modNotesTx">
        <pc:chgData name="Christophe Dütsch [Beat Bucher AG]" userId="6dfc8679-8c46-4793-b07a-7c1bd6bc4049" providerId="ADAL" clId="{354D8775-1AC3-454E-A5DD-7340ABE3AD63}" dt="2022-05-08T15:47:16.566" v="10691" actId="20577"/>
        <pc:sldMkLst>
          <pc:docMk/>
          <pc:sldMk cId="380904290" sldId="256"/>
        </pc:sldMkLst>
      </pc:sldChg>
      <pc:sldChg chg="modSp mod modNotes modNotesTx">
        <pc:chgData name="Christophe Dütsch [Beat Bucher AG]" userId="6dfc8679-8c46-4793-b07a-7c1bd6bc4049" providerId="ADAL" clId="{354D8775-1AC3-454E-A5DD-7340ABE3AD63}" dt="2022-05-07T15:16:39.628" v="10690" actId="20577"/>
        <pc:sldMkLst>
          <pc:docMk/>
          <pc:sldMk cId="2305708324" sldId="257"/>
        </pc:sldMkLst>
        <pc:spChg chg="mod">
          <ac:chgData name="Christophe Dütsch [Beat Bucher AG]" userId="6dfc8679-8c46-4793-b07a-7c1bd6bc4049" providerId="ADAL" clId="{354D8775-1AC3-454E-A5DD-7340ABE3AD63}" dt="2022-05-07T15:15:45.168" v="10649" actId="20577"/>
          <ac:spMkLst>
            <pc:docMk/>
            <pc:sldMk cId="2305708324" sldId="257"/>
            <ac:spMk id="3" creationId="{95D49D7E-7538-45CF-A712-E31A19E3E3EE}"/>
          </ac:spMkLst>
        </pc:spChg>
        <pc:picChg chg="mod">
          <ac:chgData name="Christophe Dütsch [Beat Bucher AG]" userId="6dfc8679-8c46-4793-b07a-7c1bd6bc4049" providerId="ADAL" clId="{354D8775-1AC3-454E-A5DD-7340ABE3AD63}" dt="2022-05-05T18:13:49.129" v="1064" actId="1076"/>
          <ac:picMkLst>
            <pc:docMk/>
            <pc:sldMk cId="2305708324" sldId="257"/>
            <ac:picMk id="8" creationId="{D777CC1B-E015-4BA6-B853-4AB93EA53757}"/>
          </ac:picMkLst>
        </pc:picChg>
        <pc:picChg chg="mod">
          <ac:chgData name="Christophe Dütsch [Beat Bucher AG]" userId="6dfc8679-8c46-4793-b07a-7c1bd6bc4049" providerId="ADAL" clId="{354D8775-1AC3-454E-A5DD-7340ABE3AD63}" dt="2022-05-05T18:13:49.129" v="1064" actId="1076"/>
          <ac:picMkLst>
            <pc:docMk/>
            <pc:sldMk cId="2305708324" sldId="257"/>
            <ac:picMk id="15" creationId="{AB5E44A1-DFA2-4866-9CF6-A33C42729C06}"/>
          </ac:picMkLst>
        </pc:picChg>
      </pc:sldChg>
      <pc:sldChg chg="modSp mod modNotes modNotesTx">
        <pc:chgData name="Christophe Dütsch [Beat Bucher AG]" userId="6dfc8679-8c46-4793-b07a-7c1bd6bc4049" providerId="ADAL" clId="{354D8775-1AC3-454E-A5DD-7340ABE3AD63}" dt="2022-05-07T11:49:14.968" v="9944" actId="20577"/>
        <pc:sldMkLst>
          <pc:docMk/>
          <pc:sldMk cId="1941258753" sldId="258"/>
        </pc:sldMkLst>
        <pc:spChg chg="mod">
          <ac:chgData name="Christophe Dütsch [Beat Bucher AG]" userId="6dfc8679-8c46-4793-b07a-7c1bd6bc4049" providerId="ADAL" clId="{354D8775-1AC3-454E-A5DD-7340ABE3AD63}" dt="2022-05-05T18:29:18.816" v="2393" actId="20577"/>
          <ac:spMkLst>
            <pc:docMk/>
            <pc:sldMk cId="1941258753" sldId="258"/>
            <ac:spMk id="3" creationId="{95D49D7E-7538-45CF-A712-E31A19E3E3EE}"/>
          </ac:spMkLst>
        </pc:spChg>
      </pc:sldChg>
      <pc:sldChg chg="modSp mod modNotes modNotesTx">
        <pc:chgData name="Christophe Dütsch [Beat Bucher AG]" userId="6dfc8679-8c46-4793-b07a-7c1bd6bc4049" providerId="ADAL" clId="{354D8775-1AC3-454E-A5DD-7340ABE3AD63}" dt="2022-05-07T11:55:12.876" v="10277" actId="20577"/>
        <pc:sldMkLst>
          <pc:docMk/>
          <pc:sldMk cId="373518829" sldId="259"/>
        </pc:sldMkLst>
        <pc:spChg chg="mod">
          <ac:chgData name="Christophe Dütsch [Beat Bucher AG]" userId="6dfc8679-8c46-4793-b07a-7c1bd6bc4049" providerId="ADAL" clId="{354D8775-1AC3-454E-A5DD-7340ABE3AD63}" dt="2022-05-05T18:27:42.207" v="2296" actId="20577"/>
          <ac:spMkLst>
            <pc:docMk/>
            <pc:sldMk cId="373518829" sldId="259"/>
            <ac:spMk id="3" creationId="{95D49D7E-7538-45CF-A712-E31A19E3E3EE}"/>
          </ac:spMkLst>
        </pc:spChg>
      </pc:sldChg>
      <pc:sldChg chg="modSp modNotes modNotesTx">
        <pc:chgData name="Christophe Dütsch [Beat Bucher AG]" userId="6dfc8679-8c46-4793-b07a-7c1bd6bc4049" providerId="ADAL" clId="{354D8775-1AC3-454E-A5DD-7340ABE3AD63}" dt="2022-05-07T11:56:01.263" v="10278" actId="255"/>
        <pc:sldMkLst>
          <pc:docMk/>
          <pc:sldMk cId="411167596" sldId="261"/>
        </pc:sldMkLst>
        <pc:spChg chg="mod">
          <ac:chgData name="Christophe Dütsch [Beat Bucher AG]" userId="6dfc8679-8c46-4793-b07a-7c1bd6bc4049" providerId="ADAL" clId="{354D8775-1AC3-454E-A5DD-7340ABE3AD63}" dt="2022-05-07T11:56:01.263" v="10278" actId="255"/>
          <ac:spMkLst>
            <pc:docMk/>
            <pc:sldMk cId="411167596" sldId="261"/>
            <ac:spMk id="3" creationId="{0E7CEFD2-BDC7-4CEF-B74F-EC49AEB1F8E5}"/>
          </ac:spMkLst>
        </pc:spChg>
      </pc:sldChg>
      <pc:sldChg chg="modNotes modNotesTx">
        <pc:chgData name="Christophe Dütsch [Beat Bucher AG]" userId="6dfc8679-8c46-4793-b07a-7c1bd6bc4049" providerId="ADAL" clId="{354D8775-1AC3-454E-A5DD-7340ABE3AD63}" dt="2022-05-07T11:56:44.390" v="10279" actId="13926"/>
        <pc:sldMkLst>
          <pc:docMk/>
          <pc:sldMk cId="836559794" sldId="263"/>
        </pc:sldMkLst>
      </pc:sldChg>
      <pc:sldChg chg="modNotes modNotesTx">
        <pc:chgData name="Christophe Dütsch [Beat Bucher AG]" userId="6dfc8679-8c46-4793-b07a-7c1bd6bc4049" providerId="ADAL" clId="{354D8775-1AC3-454E-A5DD-7340ABE3AD63}" dt="2022-05-07T11:36:04.194" v="9108" actId="14100"/>
        <pc:sldMkLst>
          <pc:docMk/>
          <pc:sldMk cId="3693235620" sldId="264"/>
        </pc:sldMkLst>
      </pc:sldChg>
      <pc:sldChg chg="modSp mod ord modNotes modNotesTx">
        <pc:chgData name="Christophe Dütsch [Beat Bucher AG]" userId="6dfc8679-8c46-4793-b07a-7c1bd6bc4049" providerId="ADAL" clId="{354D8775-1AC3-454E-A5DD-7340ABE3AD63}" dt="2022-05-07T12:16:59.513" v="10493" actId="732"/>
        <pc:sldMkLst>
          <pc:docMk/>
          <pc:sldMk cId="3607732732" sldId="265"/>
        </pc:sldMkLst>
        <pc:picChg chg="mod modCrop">
          <ac:chgData name="Christophe Dütsch [Beat Bucher AG]" userId="6dfc8679-8c46-4793-b07a-7c1bd6bc4049" providerId="ADAL" clId="{354D8775-1AC3-454E-A5DD-7340ABE3AD63}" dt="2022-05-07T12:16:59.513" v="10493" actId="732"/>
          <ac:picMkLst>
            <pc:docMk/>
            <pc:sldMk cId="3607732732" sldId="265"/>
            <ac:picMk id="16" creationId="{80F71EF1-C733-4C73-833C-41211131E9F9}"/>
          </ac:picMkLst>
        </pc:picChg>
      </pc:sldChg>
      <pc:sldChg chg="modNotes modNotesTx">
        <pc:chgData name="Christophe Dütsch [Beat Bucher AG]" userId="6dfc8679-8c46-4793-b07a-7c1bd6bc4049" providerId="ADAL" clId="{354D8775-1AC3-454E-A5DD-7340ABE3AD63}" dt="2022-05-07T12:04:10.320" v="10432" actId="20577"/>
        <pc:sldMkLst>
          <pc:docMk/>
          <pc:sldMk cId="2141086945" sldId="266"/>
        </pc:sldMkLst>
      </pc:sldChg>
      <pc:sldChg chg="modSp mod modNotes modNotesTx">
        <pc:chgData name="Christophe Dütsch [Beat Bucher AG]" userId="6dfc8679-8c46-4793-b07a-7c1bd6bc4049" providerId="ADAL" clId="{354D8775-1AC3-454E-A5DD-7340ABE3AD63}" dt="2022-05-07T12:16:43.447" v="10492" actId="732"/>
        <pc:sldMkLst>
          <pc:docMk/>
          <pc:sldMk cId="3155757711" sldId="267"/>
        </pc:sldMkLst>
        <pc:picChg chg="mod modCrop">
          <ac:chgData name="Christophe Dütsch [Beat Bucher AG]" userId="6dfc8679-8c46-4793-b07a-7c1bd6bc4049" providerId="ADAL" clId="{354D8775-1AC3-454E-A5DD-7340ABE3AD63}" dt="2022-05-07T12:16:43.447" v="10492" actId="732"/>
          <ac:picMkLst>
            <pc:docMk/>
            <pc:sldMk cId="3155757711" sldId="267"/>
            <ac:picMk id="9" creationId="{AF050496-F23B-490A-BB3F-65A17D4B4F20}"/>
          </ac:picMkLst>
        </pc:picChg>
      </pc:sldChg>
      <pc:sldChg chg="addSp delSp modSp mod modNotes modNotesTx">
        <pc:chgData name="Christophe Dütsch [Beat Bucher AG]" userId="6dfc8679-8c46-4793-b07a-7c1bd6bc4049" providerId="ADAL" clId="{354D8775-1AC3-454E-A5DD-7340ABE3AD63}" dt="2022-05-07T14:59:45.824" v="10553" actId="14100"/>
        <pc:sldMkLst>
          <pc:docMk/>
          <pc:sldMk cId="998475941" sldId="268"/>
        </pc:sldMkLst>
        <pc:spChg chg="add del mod">
          <ac:chgData name="Christophe Dütsch [Beat Bucher AG]" userId="6dfc8679-8c46-4793-b07a-7c1bd6bc4049" providerId="ADAL" clId="{354D8775-1AC3-454E-A5DD-7340ABE3AD63}" dt="2022-05-07T14:58:52.075" v="10528" actId="478"/>
          <ac:spMkLst>
            <pc:docMk/>
            <pc:sldMk cId="998475941" sldId="268"/>
            <ac:spMk id="4" creationId="{537E2AFA-B12D-416A-980B-9D2AD8149C28}"/>
          </ac:spMkLst>
        </pc:spChg>
        <pc:spChg chg="mod">
          <ac:chgData name="Christophe Dütsch [Beat Bucher AG]" userId="6dfc8679-8c46-4793-b07a-7c1bd6bc4049" providerId="ADAL" clId="{354D8775-1AC3-454E-A5DD-7340ABE3AD63}" dt="2022-05-07T14:59:45.824" v="10553" actId="14100"/>
          <ac:spMkLst>
            <pc:docMk/>
            <pc:sldMk cId="998475941" sldId="268"/>
            <ac:spMk id="6" creationId="{C548FE89-1D79-4362-8449-C86C1DE5D386}"/>
          </ac:spMkLst>
        </pc:spChg>
        <pc:picChg chg="mod">
          <ac:chgData name="Christophe Dütsch [Beat Bucher AG]" userId="6dfc8679-8c46-4793-b07a-7c1bd6bc4049" providerId="ADAL" clId="{354D8775-1AC3-454E-A5DD-7340ABE3AD63}" dt="2022-05-07T14:59:39.069" v="10552" actId="14100"/>
          <ac:picMkLst>
            <pc:docMk/>
            <pc:sldMk cId="998475941" sldId="268"/>
            <ac:picMk id="5" creationId="{6604F5E6-26A8-46B0-8257-A3E76B219DC2}"/>
          </ac:picMkLst>
        </pc:picChg>
        <pc:picChg chg="mod">
          <ac:chgData name="Christophe Dütsch [Beat Bucher AG]" userId="6dfc8679-8c46-4793-b07a-7c1bd6bc4049" providerId="ADAL" clId="{354D8775-1AC3-454E-A5DD-7340ABE3AD63}" dt="2022-05-07T14:59:39.069" v="10552" actId="14100"/>
          <ac:picMkLst>
            <pc:docMk/>
            <pc:sldMk cId="998475941" sldId="268"/>
            <ac:picMk id="8" creationId="{F49CA6C7-CED4-40A0-8041-F07FE9B0599F}"/>
          </ac:picMkLst>
        </pc:picChg>
      </pc:sldChg>
      <pc:sldChg chg="addSp modSp mod modAnim modNotes modNotesTx">
        <pc:chgData name="Christophe Dütsch [Beat Bucher AG]" userId="6dfc8679-8c46-4793-b07a-7c1bd6bc4049" providerId="ADAL" clId="{354D8775-1AC3-454E-A5DD-7340ABE3AD63}" dt="2022-05-07T12:10:00.376" v="10491" actId="13926"/>
        <pc:sldMkLst>
          <pc:docMk/>
          <pc:sldMk cId="3130686965" sldId="269"/>
        </pc:sldMkLst>
        <pc:spChg chg="add mod">
          <ac:chgData name="Christophe Dütsch [Beat Bucher AG]" userId="6dfc8679-8c46-4793-b07a-7c1bd6bc4049" providerId="ADAL" clId="{354D8775-1AC3-454E-A5DD-7340ABE3AD63}" dt="2022-05-07T10:49:33.345" v="6944" actId="20577"/>
          <ac:spMkLst>
            <pc:docMk/>
            <pc:sldMk cId="3130686965" sldId="269"/>
            <ac:spMk id="3" creationId="{6DA5F2EB-2333-436B-99AC-5F91264C622C}"/>
          </ac:spMkLst>
        </pc:spChg>
        <pc:picChg chg="mod">
          <ac:chgData name="Christophe Dütsch [Beat Bucher AG]" userId="6dfc8679-8c46-4793-b07a-7c1bd6bc4049" providerId="ADAL" clId="{354D8775-1AC3-454E-A5DD-7340ABE3AD63}" dt="2022-05-07T10:48:23.450" v="6836" actId="1076"/>
          <ac:picMkLst>
            <pc:docMk/>
            <pc:sldMk cId="3130686965" sldId="269"/>
            <ac:picMk id="44" creationId="{6E2E6DAF-22AA-44CD-9246-1C86055EF1C8}"/>
          </ac:picMkLst>
        </pc:picChg>
      </pc:sldChg>
      <pc:sldChg chg="addSp delSp modSp add mod modAnim modNotes modNotesTx">
        <pc:chgData name="Christophe Dütsch [Beat Bucher AG]" userId="6dfc8679-8c46-4793-b07a-7c1bd6bc4049" providerId="ADAL" clId="{354D8775-1AC3-454E-A5DD-7340ABE3AD63}" dt="2022-05-07T15:09:31.795" v="10646" actId="20577"/>
        <pc:sldMkLst>
          <pc:docMk/>
          <pc:sldMk cId="2537006995" sldId="270"/>
        </pc:sldMkLst>
        <pc:spChg chg="mod">
          <ac:chgData name="Christophe Dütsch [Beat Bucher AG]" userId="6dfc8679-8c46-4793-b07a-7c1bd6bc4049" providerId="ADAL" clId="{354D8775-1AC3-454E-A5DD-7340ABE3AD63}" dt="2022-05-07T10:54:14.851" v="7162" actId="20577"/>
          <ac:spMkLst>
            <pc:docMk/>
            <pc:sldMk cId="2537006995" sldId="270"/>
            <ac:spMk id="2" creationId="{7E263A39-C920-49CA-B8D3-D44ECC7723E1}"/>
          </ac:spMkLst>
        </pc:spChg>
        <pc:spChg chg="mod">
          <ac:chgData name="Christophe Dütsch [Beat Bucher AG]" userId="6dfc8679-8c46-4793-b07a-7c1bd6bc4049" providerId="ADAL" clId="{354D8775-1AC3-454E-A5DD-7340ABE3AD63}" dt="2022-05-07T11:04:57.280" v="7543" actId="1076"/>
          <ac:spMkLst>
            <pc:docMk/>
            <pc:sldMk cId="2537006995" sldId="270"/>
            <ac:spMk id="3" creationId="{95D49D7E-7538-45CF-A712-E31A19E3E3EE}"/>
          </ac:spMkLst>
        </pc:spChg>
        <pc:spChg chg="add del mod">
          <ac:chgData name="Christophe Dütsch [Beat Bucher AG]" userId="6dfc8679-8c46-4793-b07a-7c1bd6bc4049" providerId="ADAL" clId="{354D8775-1AC3-454E-A5DD-7340ABE3AD63}" dt="2022-05-07T10:52:29.151" v="6997" actId="478"/>
          <ac:spMkLst>
            <pc:docMk/>
            <pc:sldMk cId="2537006995" sldId="270"/>
            <ac:spMk id="5" creationId="{EFCBF40F-623F-43F4-86D3-8D760292BF24}"/>
          </ac:spMkLst>
        </pc:spChg>
        <pc:spChg chg="add mod">
          <ac:chgData name="Christophe Dütsch [Beat Bucher AG]" userId="6dfc8679-8c46-4793-b07a-7c1bd6bc4049" providerId="ADAL" clId="{354D8775-1AC3-454E-A5DD-7340ABE3AD63}" dt="2022-05-07T11:05:39.851" v="7555" actId="1076"/>
          <ac:spMkLst>
            <pc:docMk/>
            <pc:sldMk cId="2537006995" sldId="270"/>
            <ac:spMk id="7" creationId="{1355712D-19A5-4DE7-80E2-9EBE6972E3A4}"/>
          </ac:spMkLst>
        </pc:spChg>
        <pc:spChg chg="add mod">
          <ac:chgData name="Christophe Dütsch [Beat Bucher AG]" userId="6dfc8679-8c46-4793-b07a-7c1bd6bc4049" providerId="ADAL" clId="{354D8775-1AC3-454E-A5DD-7340ABE3AD63}" dt="2022-05-07T11:05:28.804" v="7551" actId="1076"/>
          <ac:spMkLst>
            <pc:docMk/>
            <pc:sldMk cId="2537006995" sldId="270"/>
            <ac:spMk id="8" creationId="{C7542788-60AB-42D1-9F2E-D54047F36E54}"/>
          </ac:spMkLst>
        </pc:spChg>
        <pc:spChg chg="add mod">
          <ac:chgData name="Christophe Dütsch [Beat Bucher AG]" userId="6dfc8679-8c46-4793-b07a-7c1bd6bc4049" providerId="ADAL" clId="{354D8775-1AC3-454E-A5DD-7340ABE3AD63}" dt="2022-05-07T11:05:46.632" v="7557" actId="688"/>
          <ac:spMkLst>
            <pc:docMk/>
            <pc:sldMk cId="2537006995" sldId="270"/>
            <ac:spMk id="9" creationId="{19EECD1A-4558-4110-97BF-C8CE6A111630}"/>
          </ac:spMkLst>
        </pc:spChg>
        <pc:spChg chg="add mod">
          <ac:chgData name="Christophe Dütsch [Beat Bucher AG]" userId="6dfc8679-8c46-4793-b07a-7c1bd6bc4049" providerId="ADAL" clId="{354D8775-1AC3-454E-A5DD-7340ABE3AD63}" dt="2022-05-07T11:05:25.536" v="7550" actId="1076"/>
          <ac:spMkLst>
            <pc:docMk/>
            <pc:sldMk cId="2537006995" sldId="270"/>
            <ac:spMk id="10" creationId="{48848EB9-4278-4D93-857D-C35ACC91FBE3}"/>
          </ac:spMkLst>
        </pc:spChg>
        <pc:picChg chg="del mod">
          <ac:chgData name="Christophe Dütsch [Beat Bucher AG]" userId="6dfc8679-8c46-4793-b07a-7c1bd6bc4049" providerId="ADAL" clId="{354D8775-1AC3-454E-A5DD-7340ABE3AD63}" dt="2022-05-07T10:52:26.228" v="6996" actId="478"/>
          <ac:picMkLst>
            <pc:docMk/>
            <pc:sldMk cId="2537006995" sldId="270"/>
            <ac:picMk id="11" creationId="{5C911468-B7B0-4D7B-B70D-52E1F54E8FC5}"/>
          </ac:picMkLst>
        </pc:picChg>
      </pc:sldChg>
      <pc:sldChg chg="new del">
        <pc:chgData name="Christophe Dütsch [Beat Bucher AG]" userId="6dfc8679-8c46-4793-b07a-7c1bd6bc4049" providerId="ADAL" clId="{354D8775-1AC3-454E-A5DD-7340ABE3AD63}" dt="2022-05-07T15:01:00.577" v="10555" actId="680"/>
        <pc:sldMkLst>
          <pc:docMk/>
          <pc:sldMk cId="799762913" sldId="271"/>
        </pc:sldMkLst>
      </pc:sldChg>
      <pc:sldMasterChg chg="modSldLayout">
        <pc:chgData name="Christophe Dütsch [Beat Bucher AG]" userId="6dfc8679-8c46-4793-b07a-7c1bd6bc4049" providerId="ADAL" clId="{354D8775-1AC3-454E-A5DD-7340ABE3AD63}" dt="2022-05-07T12:18:01.147" v="10496" actId="732"/>
        <pc:sldMasterMkLst>
          <pc:docMk/>
          <pc:sldMasterMk cId="3330446575" sldId="2147483648"/>
        </pc:sldMasterMkLst>
        <pc:sldLayoutChg chg="modSp mod">
          <pc:chgData name="Christophe Dütsch [Beat Bucher AG]" userId="6dfc8679-8c46-4793-b07a-7c1bd6bc4049" providerId="ADAL" clId="{354D8775-1AC3-454E-A5DD-7340ABE3AD63}" dt="2022-05-07T12:18:01.147" v="10496" actId="732"/>
          <pc:sldLayoutMkLst>
            <pc:docMk/>
            <pc:sldMasterMk cId="3330446575" sldId="2147483648"/>
            <pc:sldLayoutMk cId="2497200994" sldId="2147483649"/>
          </pc:sldLayoutMkLst>
          <pc:picChg chg="mod modCrop">
            <ac:chgData name="Christophe Dütsch [Beat Bucher AG]" userId="6dfc8679-8c46-4793-b07a-7c1bd6bc4049" providerId="ADAL" clId="{354D8775-1AC3-454E-A5DD-7340ABE3AD63}" dt="2022-05-07T12:18:01.147" v="10496" actId="732"/>
            <ac:picMkLst>
              <pc:docMk/>
              <pc:sldMasterMk cId="3330446575" sldId="2147483648"/>
              <pc:sldLayoutMk cId="2497200994" sldId="2147483649"/>
              <ac:picMk id="5" creationId="{E1D3934E-9584-4A95-A160-ADACF32ACD81}"/>
            </ac:picMkLst>
          </pc:picChg>
        </pc:sldLayoutChg>
      </pc:sldMasterChg>
    </pc:docChg>
  </pc:docChgLst>
  <pc:docChgLst>
    <pc:chgData name="Simon Stauber [Beat Bucher AG]" userId="f501c6e5-4e4f-4d19-bbcb-5925a71c7cac" providerId="ADAL" clId="{336E4BD1-63AE-44CF-9325-3B1444ADAAA6}"/>
    <pc:docChg chg="undo custSel addSld modSld modMainMaster">
      <pc:chgData name="Simon Stauber [Beat Bucher AG]" userId="f501c6e5-4e4f-4d19-bbcb-5925a71c7cac" providerId="ADAL" clId="{336E4BD1-63AE-44CF-9325-3B1444ADAAA6}" dt="2022-05-07T17:31:28.170" v="743" actId="14100"/>
      <pc:docMkLst>
        <pc:docMk/>
      </pc:docMkLst>
      <pc:sldChg chg="addSp modSp mod">
        <pc:chgData name="Simon Stauber [Beat Bucher AG]" userId="f501c6e5-4e4f-4d19-bbcb-5925a71c7cac" providerId="ADAL" clId="{336E4BD1-63AE-44CF-9325-3B1444ADAAA6}" dt="2022-05-06T13:28:04.812" v="293" actId="1076"/>
        <pc:sldMkLst>
          <pc:docMk/>
          <pc:sldMk cId="380904290" sldId="256"/>
        </pc:sldMkLst>
        <pc:spChg chg="mod">
          <ac:chgData name="Simon Stauber [Beat Bucher AG]" userId="f501c6e5-4e4f-4d19-bbcb-5925a71c7cac" providerId="ADAL" clId="{336E4BD1-63AE-44CF-9325-3B1444ADAAA6}" dt="2022-05-06T11:45:58.070" v="167" actId="20577"/>
          <ac:spMkLst>
            <pc:docMk/>
            <pc:sldMk cId="380904290" sldId="256"/>
            <ac:spMk id="2" creationId="{A9A2DF69-BC9F-469F-875F-5AF8854AC2A6}"/>
          </ac:spMkLst>
        </pc:spChg>
        <pc:picChg chg="add mod">
          <ac:chgData name="Simon Stauber [Beat Bucher AG]" userId="f501c6e5-4e4f-4d19-bbcb-5925a71c7cac" providerId="ADAL" clId="{336E4BD1-63AE-44CF-9325-3B1444ADAAA6}" dt="2022-05-06T13:28:04.812" v="293" actId="1076"/>
          <ac:picMkLst>
            <pc:docMk/>
            <pc:sldMk cId="380904290" sldId="256"/>
            <ac:picMk id="6" creationId="{0639FB22-95A8-4EC3-8EB9-5AF1DC6B2048}"/>
          </ac:picMkLst>
        </pc:picChg>
      </pc:sldChg>
      <pc:sldChg chg="addSp delSp modSp mod">
        <pc:chgData name="Simon Stauber [Beat Bucher AG]" userId="f501c6e5-4e4f-4d19-bbcb-5925a71c7cac" providerId="ADAL" clId="{336E4BD1-63AE-44CF-9325-3B1444ADAAA6}" dt="2022-05-06T09:08:57.999" v="46" actId="14826"/>
        <pc:sldMkLst>
          <pc:docMk/>
          <pc:sldMk cId="2305708324" sldId="257"/>
        </pc:sldMkLst>
        <pc:spChg chg="del">
          <ac:chgData name="Simon Stauber [Beat Bucher AG]" userId="f501c6e5-4e4f-4d19-bbcb-5925a71c7cac" providerId="ADAL" clId="{336E4BD1-63AE-44CF-9325-3B1444ADAAA6}" dt="2022-05-06T07:58:59.768" v="6" actId="478"/>
          <ac:spMkLst>
            <pc:docMk/>
            <pc:sldMk cId="2305708324" sldId="257"/>
            <ac:spMk id="5" creationId="{1C25E1BB-52DF-4BBC-9AF7-166394FE9BEA}"/>
          </ac:spMkLst>
        </pc:spChg>
        <pc:spChg chg="add del mod">
          <ac:chgData name="Simon Stauber [Beat Bucher AG]" userId="f501c6e5-4e4f-4d19-bbcb-5925a71c7cac" providerId="ADAL" clId="{336E4BD1-63AE-44CF-9325-3B1444ADAAA6}" dt="2022-05-06T07:59:01.404" v="8" actId="478"/>
          <ac:spMkLst>
            <pc:docMk/>
            <pc:sldMk cId="2305708324" sldId="257"/>
            <ac:spMk id="6" creationId="{B61E2976-BEE9-4C10-9CD4-518F4C8E2B00}"/>
          </ac:spMkLst>
        </pc:spChg>
        <pc:picChg chg="mod">
          <ac:chgData name="Simon Stauber [Beat Bucher AG]" userId="f501c6e5-4e4f-4d19-bbcb-5925a71c7cac" providerId="ADAL" clId="{336E4BD1-63AE-44CF-9325-3B1444ADAAA6}" dt="2022-05-06T07:59:47.763" v="12" actId="1076"/>
          <ac:picMkLst>
            <pc:docMk/>
            <pc:sldMk cId="2305708324" sldId="257"/>
            <ac:picMk id="8" creationId="{D777CC1B-E015-4BA6-B853-4AB93EA53757}"/>
          </ac:picMkLst>
        </pc:picChg>
        <pc:picChg chg="mod">
          <ac:chgData name="Simon Stauber [Beat Bucher AG]" userId="f501c6e5-4e4f-4d19-bbcb-5925a71c7cac" providerId="ADAL" clId="{336E4BD1-63AE-44CF-9325-3B1444ADAAA6}" dt="2022-05-06T09:08:57.999" v="46" actId="14826"/>
          <ac:picMkLst>
            <pc:docMk/>
            <pc:sldMk cId="2305708324" sldId="257"/>
            <ac:picMk id="11" creationId="{5C911468-B7B0-4D7B-B70D-52E1F54E8FC5}"/>
          </ac:picMkLst>
        </pc:picChg>
        <pc:picChg chg="mod">
          <ac:chgData name="Simon Stauber [Beat Bucher AG]" userId="f501c6e5-4e4f-4d19-bbcb-5925a71c7cac" providerId="ADAL" clId="{336E4BD1-63AE-44CF-9325-3B1444ADAAA6}" dt="2022-05-06T07:59:47.763" v="12" actId="1076"/>
          <ac:picMkLst>
            <pc:docMk/>
            <pc:sldMk cId="2305708324" sldId="257"/>
            <ac:picMk id="15" creationId="{AB5E44A1-DFA2-4866-9CF6-A33C42729C06}"/>
          </ac:picMkLst>
        </pc:picChg>
      </pc:sldChg>
      <pc:sldChg chg="addSp delSp modSp mod">
        <pc:chgData name="Simon Stauber [Beat Bucher AG]" userId="f501c6e5-4e4f-4d19-bbcb-5925a71c7cac" providerId="ADAL" clId="{336E4BD1-63AE-44CF-9325-3B1444ADAAA6}" dt="2022-05-06T07:59:54.551" v="13" actId="1076"/>
        <pc:sldMkLst>
          <pc:docMk/>
          <pc:sldMk cId="1941258753" sldId="258"/>
        </pc:sldMkLst>
        <pc:spChg chg="del">
          <ac:chgData name="Simon Stauber [Beat Bucher AG]" userId="f501c6e5-4e4f-4d19-bbcb-5925a71c7cac" providerId="ADAL" clId="{336E4BD1-63AE-44CF-9325-3B1444ADAAA6}" dt="2022-05-06T07:58:52.982" v="3" actId="478"/>
          <ac:spMkLst>
            <pc:docMk/>
            <pc:sldMk cId="1941258753" sldId="258"/>
            <ac:spMk id="5" creationId="{1C25E1BB-52DF-4BBC-9AF7-166394FE9BEA}"/>
          </ac:spMkLst>
        </pc:spChg>
        <pc:spChg chg="add del mod">
          <ac:chgData name="Simon Stauber [Beat Bucher AG]" userId="f501c6e5-4e4f-4d19-bbcb-5925a71c7cac" providerId="ADAL" clId="{336E4BD1-63AE-44CF-9325-3B1444ADAAA6}" dt="2022-05-06T07:58:54.492" v="5" actId="478"/>
          <ac:spMkLst>
            <pc:docMk/>
            <pc:sldMk cId="1941258753" sldId="258"/>
            <ac:spMk id="7" creationId="{B5933C85-EB9F-42D1-84FC-6FE0F8F96174}"/>
          </ac:spMkLst>
        </pc:spChg>
        <pc:picChg chg="mod">
          <ac:chgData name="Simon Stauber [Beat Bucher AG]" userId="f501c6e5-4e4f-4d19-bbcb-5925a71c7cac" providerId="ADAL" clId="{336E4BD1-63AE-44CF-9325-3B1444ADAAA6}" dt="2022-05-06T07:59:54.551" v="13" actId="1076"/>
          <ac:picMkLst>
            <pc:docMk/>
            <pc:sldMk cId="1941258753" sldId="258"/>
            <ac:picMk id="6" creationId="{EF78C80B-C970-4958-B0C5-952415F1AE2D}"/>
          </ac:picMkLst>
        </pc:picChg>
      </pc:sldChg>
      <pc:sldChg chg="addSp delSp modSp mod">
        <pc:chgData name="Simon Stauber [Beat Bucher AG]" userId="f501c6e5-4e4f-4d19-bbcb-5925a71c7cac" providerId="ADAL" clId="{336E4BD1-63AE-44CF-9325-3B1444ADAAA6}" dt="2022-05-06T09:15:22.675" v="47" actId="14826"/>
        <pc:sldMkLst>
          <pc:docMk/>
          <pc:sldMk cId="373518829" sldId="259"/>
        </pc:sldMkLst>
        <pc:spChg chg="del">
          <ac:chgData name="Simon Stauber [Beat Bucher AG]" userId="f501c6e5-4e4f-4d19-bbcb-5925a71c7cac" providerId="ADAL" clId="{336E4BD1-63AE-44CF-9325-3B1444ADAAA6}" dt="2022-05-06T07:58:47.787" v="0" actId="478"/>
          <ac:spMkLst>
            <pc:docMk/>
            <pc:sldMk cId="373518829" sldId="259"/>
            <ac:spMk id="5" creationId="{1C25E1BB-52DF-4BBC-9AF7-166394FE9BEA}"/>
          </ac:spMkLst>
        </pc:spChg>
        <pc:spChg chg="add del mod">
          <ac:chgData name="Simon Stauber [Beat Bucher AG]" userId="f501c6e5-4e4f-4d19-bbcb-5925a71c7cac" providerId="ADAL" clId="{336E4BD1-63AE-44CF-9325-3B1444ADAAA6}" dt="2022-05-06T07:58:49.608" v="2" actId="478"/>
          <ac:spMkLst>
            <pc:docMk/>
            <pc:sldMk cId="373518829" sldId="259"/>
            <ac:spMk id="6" creationId="{3A03EEB0-D51B-46AD-8339-15947CEF3169}"/>
          </ac:spMkLst>
        </pc:spChg>
        <pc:picChg chg="mod">
          <ac:chgData name="Simon Stauber [Beat Bucher AG]" userId="f501c6e5-4e4f-4d19-bbcb-5925a71c7cac" providerId="ADAL" clId="{336E4BD1-63AE-44CF-9325-3B1444ADAAA6}" dt="2022-05-06T09:15:22.675" v="47" actId="14826"/>
          <ac:picMkLst>
            <pc:docMk/>
            <pc:sldMk cId="373518829" sldId="259"/>
            <ac:picMk id="11" creationId="{5C911468-B7B0-4D7B-B70D-52E1F54E8FC5}"/>
          </ac:picMkLst>
        </pc:picChg>
      </pc:sldChg>
      <pc:sldChg chg="addSp delSp modSp mod">
        <pc:chgData name="Simon Stauber [Beat Bucher AG]" userId="f501c6e5-4e4f-4d19-bbcb-5925a71c7cac" providerId="ADAL" clId="{336E4BD1-63AE-44CF-9325-3B1444ADAAA6}" dt="2022-05-07T17:26:57.219" v="718" actId="404"/>
        <pc:sldMkLst>
          <pc:docMk/>
          <pc:sldMk cId="411167596" sldId="261"/>
        </pc:sldMkLst>
        <pc:spChg chg="mod">
          <ac:chgData name="Simon Stauber [Beat Bucher AG]" userId="f501c6e5-4e4f-4d19-bbcb-5925a71c7cac" providerId="ADAL" clId="{336E4BD1-63AE-44CF-9325-3B1444ADAAA6}" dt="2022-05-07T17:26:57.219" v="718" actId="404"/>
          <ac:spMkLst>
            <pc:docMk/>
            <pc:sldMk cId="411167596" sldId="261"/>
            <ac:spMk id="3" creationId="{0E7CEFD2-BDC7-4CEF-B74F-EC49AEB1F8E5}"/>
          </ac:spMkLst>
        </pc:spChg>
        <pc:spChg chg="mod">
          <ac:chgData name="Simon Stauber [Beat Bucher AG]" userId="f501c6e5-4e4f-4d19-bbcb-5925a71c7cac" providerId="ADAL" clId="{336E4BD1-63AE-44CF-9325-3B1444ADAAA6}" dt="2022-05-06T09:17:23.407" v="52" actId="1076"/>
          <ac:spMkLst>
            <pc:docMk/>
            <pc:sldMk cId="411167596" sldId="261"/>
            <ac:spMk id="12" creationId="{BE114BED-82F3-493C-B038-5B2E7EB2DB39}"/>
          </ac:spMkLst>
        </pc:spChg>
        <pc:spChg chg="mod">
          <ac:chgData name="Simon Stauber [Beat Bucher AG]" userId="f501c6e5-4e4f-4d19-bbcb-5925a71c7cac" providerId="ADAL" clId="{336E4BD1-63AE-44CF-9325-3B1444ADAAA6}" dt="2022-05-06T09:17:43.214" v="64" actId="207"/>
          <ac:spMkLst>
            <pc:docMk/>
            <pc:sldMk cId="411167596" sldId="261"/>
            <ac:spMk id="14" creationId="{B1A5737D-EA26-4966-807C-83279E6E1C70}"/>
          </ac:spMkLst>
        </pc:spChg>
        <pc:spChg chg="mod">
          <ac:chgData name="Simon Stauber [Beat Bucher AG]" userId="f501c6e5-4e4f-4d19-bbcb-5925a71c7cac" providerId="ADAL" clId="{336E4BD1-63AE-44CF-9325-3B1444ADAAA6}" dt="2022-05-06T09:17:18.559" v="50" actId="20577"/>
          <ac:spMkLst>
            <pc:docMk/>
            <pc:sldMk cId="411167596" sldId="261"/>
            <ac:spMk id="16" creationId="{8E4ECD2C-A82E-4F9D-A710-EFF6FC43F2D7}"/>
          </ac:spMkLst>
        </pc:spChg>
        <pc:spChg chg="del">
          <ac:chgData name="Simon Stauber [Beat Bucher AG]" userId="f501c6e5-4e4f-4d19-bbcb-5925a71c7cac" providerId="ADAL" clId="{336E4BD1-63AE-44CF-9325-3B1444ADAAA6}" dt="2022-05-06T09:17:07.614" v="48" actId="478"/>
          <ac:spMkLst>
            <pc:docMk/>
            <pc:sldMk cId="411167596" sldId="261"/>
            <ac:spMk id="18" creationId="{7AD706CD-1341-4A04-8371-6B6B32F4B470}"/>
          </ac:spMkLst>
        </pc:spChg>
        <pc:spChg chg="add mod">
          <ac:chgData name="Simon Stauber [Beat Bucher AG]" userId="f501c6e5-4e4f-4d19-bbcb-5925a71c7cac" providerId="ADAL" clId="{336E4BD1-63AE-44CF-9325-3B1444ADAAA6}" dt="2022-05-06T09:18:20.518" v="88" actId="14100"/>
          <ac:spMkLst>
            <pc:docMk/>
            <pc:sldMk cId="411167596" sldId="261"/>
            <ac:spMk id="20" creationId="{4E519C28-1073-4158-AA93-4769FDDCEDFA}"/>
          </ac:spMkLst>
        </pc:spChg>
        <pc:picChg chg="mod">
          <ac:chgData name="Simon Stauber [Beat Bucher AG]" userId="f501c6e5-4e4f-4d19-bbcb-5925a71c7cac" providerId="ADAL" clId="{336E4BD1-63AE-44CF-9325-3B1444ADAAA6}" dt="2022-05-06T09:18:43.572" v="94" actId="1076"/>
          <ac:picMkLst>
            <pc:docMk/>
            <pc:sldMk cId="411167596" sldId="261"/>
            <ac:picMk id="13" creationId="{54323A64-A863-4395-9570-5D7A4314B30E}"/>
          </ac:picMkLst>
        </pc:picChg>
        <pc:picChg chg="mod">
          <ac:chgData name="Simon Stauber [Beat Bucher AG]" userId="f501c6e5-4e4f-4d19-bbcb-5925a71c7cac" providerId="ADAL" clId="{336E4BD1-63AE-44CF-9325-3B1444ADAAA6}" dt="2022-05-06T09:18:32.394" v="90" actId="1076"/>
          <ac:picMkLst>
            <pc:docMk/>
            <pc:sldMk cId="411167596" sldId="261"/>
            <ac:picMk id="19" creationId="{7A87AE64-08AB-4BD8-8E03-A85F353201A2}"/>
          </ac:picMkLst>
        </pc:picChg>
        <pc:picChg chg="mod">
          <ac:chgData name="Simon Stauber [Beat Bucher AG]" userId="f501c6e5-4e4f-4d19-bbcb-5925a71c7cac" providerId="ADAL" clId="{336E4BD1-63AE-44CF-9325-3B1444ADAAA6}" dt="2022-05-06T09:18:48.051" v="99" actId="1038"/>
          <ac:picMkLst>
            <pc:docMk/>
            <pc:sldMk cId="411167596" sldId="261"/>
            <ac:picMk id="21" creationId="{8272F761-AC88-4319-96AE-1F6714D55F4C}"/>
          </ac:picMkLst>
        </pc:picChg>
      </pc:sldChg>
      <pc:sldChg chg="addSp delSp modSp mod delAnim modAnim modNotesTx">
        <pc:chgData name="Simon Stauber [Beat Bucher AG]" userId="f501c6e5-4e4f-4d19-bbcb-5925a71c7cac" providerId="ADAL" clId="{336E4BD1-63AE-44CF-9325-3B1444ADAAA6}" dt="2022-05-06T13:22:53.671" v="281"/>
        <pc:sldMkLst>
          <pc:docMk/>
          <pc:sldMk cId="836559794" sldId="263"/>
        </pc:sldMkLst>
        <pc:spChg chg="add del mod">
          <ac:chgData name="Simon Stauber [Beat Bucher AG]" userId="f501c6e5-4e4f-4d19-bbcb-5925a71c7cac" providerId="ADAL" clId="{336E4BD1-63AE-44CF-9325-3B1444ADAAA6}" dt="2022-05-06T13:13:39.038" v="240" actId="478"/>
          <ac:spMkLst>
            <pc:docMk/>
            <pc:sldMk cId="836559794" sldId="263"/>
            <ac:spMk id="3" creationId="{159EA390-D4DE-469E-A35B-18CB03116B2F}"/>
          </ac:spMkLst>
        </pc:spChg>
        <pc:spChg chg="add del mod">
          <ac:chgData name="Simon Stauber [Beat Bucher AG]" userId="f501c6e5-4e4f-4d19-bbcb-5925a71c7cac" providerId="ADAL" clId="{336E4BD1-63AE-44CF-9325-3B1444ADAAA6}" dt="2022-05-06T13:21:04.441" v="268" actId="478"/>
          <ac:spMkLst>
            <pc:docMk/>
            <pc:sldMk cId="836559794" sldId="263"/>
            <ac:spMk id="7" creationId="{FD5DDA0C-7250-4C43-91D6-547BC1FFCB82}"/>
          </ac:spMkLst>
        </pc:spChg>
        <pc:spChg chg="add mod">
          <ac:chgData name="Simon Stauber [Beat Bucher AG]" userId="f501c6e5-4e4f-4d19-bbcb-5925a71c7cac" providerId="ADAL" clId="{336E4BD1-63AE-44CF-9325-3B1444ADAAA6}" dt="2022-05-06T13:22:10.855" v="275" actId="1076"/>
          <ac:spMkLst>
            <pc:docMk/>
            <pc:sldMk cId="836559794" sldId="263"/>
            <ac:spMk id="9" creationId="{B1D9C0E0-8A2D-4075-BA90-CDDD78B00AC8}"/>
          </ac:spMkLst>
        </pc:spChg>
        <pc:spChg chg="add mod">
          <ac:chgData name="Simon Stauber [Beat Bucher AG]" userId="f501c6e5-4e4f-4d19-bbcb-5925a71c7cac" providerId="ADAL" clId="{336E4BD1-63AE-44CF-9325-3B1444ADAAA6}" dt="2022-05-06T13:22:33.746" v="279" actId="14100"/>
          <ac:spMkLst>
            <pc:docMk/>
            <pc:sldMk cId="836559794" sldId="263"/>
            <ac:spMk id="13" creationId="{9234DAA9-68AF-4881-9C9F-2EA6836AE94B}"/>
          </ac:spMkLst>
        </pc:spChg>
        <pc:picChg chg="add mod">
          <ac:chgData name="Simon Stauber [Beat Bucher AG]" userId="f501c6e5-4e4f-4d19-bbcb-5925a71c7cac" providerId="ADAL" clId="{336E4BD1-63AE-44CF-9325-3B1444ADAAA6}" dt="2022-05-06T13:19:39.517" v="262" actId="14861"/>
          <ac:picMkLst>
            <pc:docMk/>
            <pc:sldMk cId="836559794" sldId="263"/>
            <ac:picMk id="6" creationId="{31ED833A-3F31-4559-AC29-41D78B5AB6AE}"/>
          </ac:picMkLst>
        </pc:picChg>
        <pc:picChg chg="mod">
          <ac:chgData name="Simon Stauber [Beat Bucher AG]" userId="f501c6e5-4e4f-4d19-bbcb-5925a71c7cac" providerId="ADAL" clId="{336E4BD1-63AE-44CF-9325-3B1444ADAAA6}" dt="2022-05-06T08:10:48.518" v="15" actId="14826"/>
          <ac:picMkLst>
            <pc:docMk/>
            <pc:sldMk cId="836559794" sldId="263"/>
            <ac:picMk id="14" creationId="{9F25FE91-94F7-4D8A-ACAD-DBE855F72D68}"/>
          </ac:picMkLst>
        </pc:picChg>
      </pc:sldChg>
      <pc:sldChg chg="addSp delSp modSp mod">
        <pc:chgData name="Simon Stauber [Beat Bucher AG]" userId="f501c6e5-4e4f-4d19-bbcb-5925a71c7cac" providerId="ADAL" clId="{336E4BD1-63AE-44CF-9325-3B1444ADAAA6}" dt="2022-05-06T13:17:08.680" v="259" actId="732"/>
        <pc:sldMkLst>
          <pc:docMk/>
          <pc:sldMk cId="2141086945" sldId="266"/>
        </pc:sldMkLst>
        <pc:picChg chg="add del mod">
          <ac:chgData name="Simon Stauber [Beat Bucher AG]" userId="f501c6e5-4e4f-4d19-bbcb-5925a71c7cac" providerId="ADAL" clId="{336E4BD1-63AE-44CF-9325-3B1444ADAAA6}" dt="2022-05-06T13:16:26.456" v="249" actId="478"/>
          <ac:picMkLst>
            <pc:docMk/>
            <pc:sldMk cId="2141086945" sldId="266"/>
            <ac:picMk id="5" creationId="{8ACCB2B5-CB5D-4657-BDF5-8605D912D676}"/>
          </ac:picMkLst>
        </pc:picChg>
        <pc:picChg chg="add mod modCrop">
          <ac:chgData name="Simon Stauber [Beat Bucher AG]" userId="f501c6e5-4e4f-4d19-bbcb-5925a71c7cac" providerId="ADAL" clId="{336E4BD1-63AE-44CF-9325-3B1444ADAAA6}" dt="2022-05-06T13:17:08.680" v="259" actId="732"/>
          <ac:picMkLst>
            <pc:docMk/>
            <pc:sldMk cId="2141086945" sldId="266"/>
            <ac:picMk id="7" creationId="{D7D18820-C12F-44D3-824F-F9B1C19077F0}"/>
          </ac:picMkLst>
        </pc:picChg>
        <pc:picChg chg="mod">
          <ac:chgData name="Simon Stauber [Beat Bucher AG]" userId="f501c6e5-4e4f-4d19-bbcb-5925a71c7cac" providerId="ADAL" clId="{336E4BD1-63AE-44CF-9325-3B1444ADAAA6}" dt="2022-05-06T13:16:41.858" v="253" actId="1076"/>
          <ac:picMkLst>
            <pc:docMk/>
            <pc:sldMk cId="2141086945" sldId="266"/>
            <ac:picMk id="12" creationId="{BA00C3E4-D75D-42D6-A3DD-0BC02491BF24}"/>
          </ac:picMkLst>
        </pc:picChg>
      </pc:sldChg>
      <pc:sldChg chg="addSp delSp modSp mod modNotesTx">
        <pc:chgData name="Simon Stauber [Beat Bucher AG]" userId="f501c6e5-4e4f-4d19-bbcb-5925a71c7cac" providerId="ADAL" clId="{336E4BD1-63AE-44CF-9325-3B1444ADAAA6}" dt="2022-05-06T13:17:36.449" v="260" actId="20577"/>
        <pc:sldMkLst>
          <pc:docMk/>
          <pc:sldMk cId="3155757711" sldId="267"/>
        </pc:sldMkLst>
        <pc:picChg chg="del">
          <ac:chgData name="Simon Stauber [Beat Bucher AG]" userId="f501c6e5-4e4f-4d19-bbcb-5925a71c7cac" providerId="ADAL" clId="{336E4BD1-63AE-44CF-9325-3B1444ADAAA6}" dt="2022-05-06T13:11:57.838" v="235" actId="478"/>
          <ac:picMkLst>
            <pc:docMk/>
            <pc:sldMk cId="3155757711" sldId="267"/>
            <ac:picMk id="5" creationId="{7D6761AF-3838-4B4F-866D-72E58D15950A}"/>
          </ac:picMkLst>
        </pc:picChg>
        <pc:picChg chg="add mod modCrop">
          <ac:chgData name="Simon Stauber [Beat Bucher AG]" userId="f501c6e5-4e4f-4d19-bbcb-5925a71c7cac" providerId="ADAL" clId="{336E4BD1-63AE-44CF-9325-3B1444ADAAA6}" dt="2022-05-06T13:12:13.425" v="239" actId="1076"/>
          <ac:picMkLst>
            <pc:docMk/>
            <pc:sldMk cId="3155757711" sldId="267"/>
            <ac:picMk id="6" creationId="{D10C746B-665D-467C-ADF3-88432DEDC741}"/>
          </ac:picMkLst>
        </pc:picChg>
      </pc:sldChg>
      <pc:sldChg chg="addSp modSp mod">
        <pc:chgData name="Simon Stauber [Beat Bucher AG]" userId="f501c6e5-4e4f-4d19-bbcb-5925a71c7cac" providerId="ADAL" clId="{336E4BD1-63AE-44CF-9325-3B1444ADAAA6}" dt="2022-05-07T17:31:28.170" v="743" actId="14100"/>
        <pc:sldMkLst>
          <pc:docMk/>
          <pc:sldMk cId="998475941" sldId="268"/>
        </pc:sldMkLst>
        <pc:spChg chg="mod">
          <ac:chgData name="Simon Stauber [Beat Bucher AG]" userId="f501c6e5-4e4f-4d19-bbcb-5925a71c7cac" providerId="ADAL" clId="{336E4BD1-63AE-44CF-9325-3B1444ADAAA6}" dt="2022-05-06T12:59:25.589" v="198" actId="6549"/>
          <ac:spMkLst>
            <pc:docMk/>
            <pc:sldMk cId="998475941" sldId="268"/>
            <ac:spMk id="3" creationId="{812C2463-D72B-4E02-A628-002C3CED8B0B}"/>
          </ac:spMkLst>
        </pc:spChg>
        <pc:spChg chg="add mod">
          <ac:chgData name="Simon Stauber [Beat Bucher AG]" userId="f501c6e5-4e4f-4d19-bbcb-5925a71c7cac" providerId="ADAL" clId="{336E4BD1-63AE-44CF-9325-3B1444ADAAA6}" dt="2022-05-07T17:31:28.170" v="743" actId="14100"/>
          <ac:spMkLst>
            <pc:docMk/>
            <pc:sldMk cId="998475941" sldId="268"/>
            <ac:spMk id="6" creationId="{C548FE89-1D79-4362-8449-C86C1DE5D386}"/>
          </ac:spMkLst>
        </pc:spChg>
        <pc:picChg chg="add mod">
          <ac:chgData name="Simon Stauber [Beat Bucher AG]" userId="f501c6e5-4e4f-4d19-bbcb-5925a71c7cac" providerId="ADAL" clId="{336E4BD1-63AE-44CF-9325-3B1444ADAAA6}" dt="2022-05-06T13:28:31.815" v="297" actId="1076"/>
          <ac:picMkLst>
            <pc:docMk/>
            <pc:sldMk cId="998475941" sldId="268"/>
            <ac:picMk id="5" creationId="{6604F5E6-26A8-46B0-8257-A3E76B219DC2}"/>
          </ac:picMkLst>
        </pc:picChg>
        <pc:picChg chg="add mod">
          <ac:chgData name="Simon Stauber [Beat Bucher AG]" userId="f501c6e5-4e4f-4d19-bbcb-5925a71c7cac" providerId="ADAL" clId="{336E4BD1-63AE-44CF-9325-3B1444ADAAA6}" dt="2022-05-06T13:29:52.520" v="364" actId="1076"/>
          <ac:picMkLst>
            <pc:docMk/>
            <pc:sldMk cId="998475941" sldId="268"/>
            <ac:picMk id="8" creationId="{F49CA6C7-CED4-40A0-8041-F07FE9B0599F}"/>
          </ac:picMkLst>
        </pc:picChg>
      </pc:sldChg>
      <pc:sldChg chg="addSp delSp modSp new mod">
        <pc:chgData name="Simon Stauber [Beat Bucher AG]" userId="f501c6e5-4e4f-4d19-bbcb-5925a71c7cac" providerId="ADAL" clId="{336E4BD1-63AE-44CF-9325-3B1444ADAAA6}" dt="2022-05-07T17:27:35.967" v="719" actId="1076"/>
        <pc:sldMkLst>
          <pc:docMk/>
          <pc:sldMk cId="3130686965" sldId="269"/>
        </pc:sldMkLst>
        <pc:spChg chg="mod">
          <ac:chgData name="Simon Stauber [Beat Bucher AG]" userId="f501c6e5-4e4f-4d19-bbcb-5925a71c7cac" providerId="ADAL" clId="{336E4BD1-63AE-44CF-9325-3B1444ADAAA6}" dt="2022-05-06T12:40:37.830" v="184" actId="20577"/>
          <ac:spMkLst>
            <pc:docMk/>
            <pc:sldMk cId="3130686965" sldId="269"/>
            <ac:spMk id="2" creationId="{7903D565-0E7A-4D2D-8F23-99DF39842F7D}"/>
          </ac:spMkLst>
        </pc:spChg>
        <pc:spChg chg="del">
          <ac:chgData name="Simon Stauber [Beat Bucher AG]" userId="f501c6e5-4e4f-4d19-bbcb-5925a71c7cac" providerId="ADAL" clId="{336E4BD1-63AE-44CF-9325-3B1444ADAAA6}" dt="2022-05-06T12:40:49.760" v="185" actId="478"/>
          <ac:spMkLst>
            <pc:docMk/>
            <pc:sldMk cId="3130686965" sldId="269"/>
            <ac:spMk id="3" creationId="{3F4A6874-A5CC-4ED6-98C5-DE6176BC8643}"/>
          </ac:spMkLst>
        </pc:spChg>
        <pc:spChg chg="mod">
          <ac:chgData name="Simon Stauber [Beat Bucher AG]" userId="f501c6e5-4e4f-4d19-bbcb-5925a71c7cac" providerId="ADAL" clId="{336E4BD1-63AE-44CF-9325-3B1444ADAAA6}" dt="2022-05-07T17:26:21.005" v="716" actId="1076"/>
          <ac:spMkLst>
            <pc:docMk/>
            <pc:sldMk cId="3130686965" sldId="269"/>
            <ac:spMk id="3" creationId="{6DA5F2EB-2333-436B-99AC-5F91264C622C}"/>
          </ac:spMkLst>
        </pc:spChg>
        <pc:spChg chg="del">
          <ac:chgData name="Simon Stauber [Beat Bucher AG]" userId="f501c6e5-4e4f-4d19-bbcb-5925a71c7cac" providerId="ADAL" clId="{336E4BD1-63AE-44CF-9325-3B1444ADAAA6}" dt="2022-05-06T12:40:52.117" v="186" actId="478"/>
          <ac:spMkLst>
            <pc:docMk/>
            <pc:sldMk cId="3130686965" sldId="269"/>
            <ac:spMk id="4" creationId="{815039DD-03EC-4E64-8EE3-024C2142ADA7}"/>
          </ac:spMkLst>
        </pc:spChg>
        <pc:spChg chg="add del mod">
          <ac:chgData name="Simon Stauber [Beat Bucher AG]" userId="f501c6e5-4e4f-4d19-bbcb-5925a71c7cac" providerId="ADAL" clId="{336E4BD1-63AE-44CF-9325-3B1444ADAAA6}" dt="2022-05-06T13:32:26.666" v="375" actId="478"/>
          <ac:spMkLst>
            <pc:docMk/>
            <pc:sldMk cId="3130686965" sldId="269"/>
            <ac:spMk id="5" creationId="{6A7E4ECD-AA95-4A00-B10A-F333DA1F4E12}"/>
          </ac:spMkLst>
        </pc:spChg>
        <pc:spChg chg="add mod">
          <ac:chgData name="Simon Stauber [Beat Bucher AG]" userId="f501c6e5-4e4f-4d19-bbcb-5925a71c7cac" providerId="ADAL" clId="{336E4BD1-63AE-44CF-9325-3B1444ADAAA6}" dt="2022-05-06T13:41:53.133" v="659" actId="1036"/>
          <ac:spMkLst>
            <pc:docMk/>
            <pc:sldMk cId="3130686965" sldId="269"/>
            <ac:spMk id="6" creationId="{10963484-5CBA-4C78-A858-2DEF88A959FE}"/>
          </ac:spMkLst>
        </pc:spChg>
        <pc:spChg chg="add mod">
          <ac:chgData name="Simon Stauber [Beat Bucher AG]" userId="f501c6e5-4e4f-4d19-bbcb-5925a71c7cac" providerId="ADAL" clId="{336E4BD1-63AE-44CF-9325-3B1444ADAAA6}" dt="2022-05-06T13:41:53.133" v="659" actId="1036"/>
          <ac:spMkLst>
            <pc:docMk/>
            <pc:sldMk cId="3130686965" sldId="269"/>
            <ac:spMk id="7" creationId="{2E0DC59B-1775-4E08-AC52-C1118CF8007F}"/>
          </ac:spMkLst>
        </pc:spChg>
        <pc:spChg chg="add mod">
          <ac:chgData name="Simon Stauber [Beat Bucher AG]" userId="f501c6e5-4e4f-4d19-bbcb-5925a71c7cac" providerId="ADAL" clId="{336E4BD1-63AE-44CF-9325-3B1444ADAAA6}" dt="2022-05-06T13:41:53.133" v="659" actId="1036"/>
          <ac:spMkLst>
            <pc:docMk/>
            <pc:sldMk cId="3130686965" sldId="269"/>
            <ac:spMk id="8" creationId="{F840681D-3E67-4529-9794-C113EEB83B82}"/>
          </ac:spMkLst>
        </pc:spChg>
        <pc:spChg chg="add mod">
          <ac:chgData name="Simon Stauber [Beat Bucher AG]" userId="f501c6e5-4e4f-4d19-bbcb-5925a71c7cac" providerId="ADAL" clId="{336E4BD1-63AE-44CF-9325-3B1444ADAAA6}" dt="2022-05-06T13:41:53.133" v="659" actId="1036"/>
          <ac:spMkLst>
            <pc:docMk/>
            <pc:sldMk cId="3130686965" sldId="269"/>
            <ac:spMk id="9" creationId="{293490E1-1792-40DC-A9CC-39F6A1A32A93}"/>
          </ac:spMkLst>
        </pc:spChg>
        <pc:spChg chg="add mod">
          <ac:chgData name="Simon Stauber [Beat Bucher AG]" userId="f501c6e5-4e4f-4d19-bbcb-5925a71c7cac" providerId="ADAL" clId="{336E4BD1-63AE-44CF-9325-3B1444ADAAA6}" dt="2022-05-06T13:45:01.303" v="695" actId="207"/>
          <ac:spMkLst>
            <pc:docMk/>
            <pc:sldMk cId="3130686965" sldId="269"/>
            <ac:spMk id="10" creationId="{425CB5FF-51C4-4B3B-AE14-0CC5A221F85D}"/>
          </ac:spMkLst>
        </pc:spChg>
        <pc:spChg chg="add mod">
          <ac:chgData name="Simon Stauber [Beat Bucher AG]" userId="f501c6e5-4e4f-4d19-bbcb-5925a71c7cac" providerId="ADAL" clId="{336E4BD1-63AE-44CF-9325-3B1444ADAAA6}" dt="2022-05-06T13:41:53.133" v="659" actId="1036"/>
          <ac:spMkLst>
            <pc:docMk/>
            <pc:sldMk cId="3130686965" sldId="269"/>
            <ac:spMk id="11" creationId="{A09749DC-9C95-4EA0-A2E5-055FA9BCD780}"/>
          </ac:spMkLst>
        </pc:spChg>
        <pc:spChg chg="add mod">
          <ac:chgData name="Simon Stauber [Beat Bucher AG]" userId="f501c6e5-4e4f-4d19-bbcb-5925a71c7cac" providerId="ADAL" clId="{336E4BD1-63AE-44CF-9325-3B1444ADAAA6}" dt="2022-05-06T13:41:53.133" v="659" actId="1036"/>
          <ac:spMkLst>
            <pc:docMk/>
            <pc:sldMk cId="3130686965" sldId="269"/>
            <ac:spMk id="12" creationId="{EF68128E-1EB1-455C-9130-978F97BA72F8}"/>
          </ac:spMkLst>
        </pc:spChg>
        <pc:spChg chg="add del mod">
          <ac:chgData name="Simon Stauber [Beat Bucher AG]" userId="f501c6e5-4e4f-4d19-bbcb-5925a71c7cac" providerId="ADAL" clId="{336E4BD1-63AE-44CF-9325-3B1444ADAAA6}" dt="2022-05-06T13:37:41.193" v="565" actId="478"/>
          <ac:spMkLst>
            <pc:docMk/>
            <pc:sldMk cId="3130686965" sldId="269"/>
            <ac:spMk id="13" creationId="{081C7CC4-7256-4642-89C3-91B86448BD1B}"/>
          </ac:spMkLst>
        </pc:spChg>
        <pc:spChg chg="add mod ord">
          <ac:chgData name="Simon Stauber [Beat Bucher AG]" userId="f501c6e5-4e4f-4d19-bbcb-5925a71c7cac" providerId="ADAL" clId="{336E4BD1-63AE-44CF-9325-3B1444ADAAA6}" dt="2022-05-06T13:44:50.429" v="691" actId="207"/>
          <ac:spMkLst>
            <pc:docMk/>
            <pc:sldMk cId="3130686965" sldId="269"/>
            <ac:spMk id="14" creationId="{54374106-E5C7-4511-BC63-90BC86E77601}"/>
          </ac:spMkLst>
        </pc:spChg>
        <pc:spChg chg="add mod ord">
          <ac:chgData name="Simon Stauber [Beat Bucher AG]" userId="f501c6e5-4e4f-4d19-bbcb-5925a71c7cac" providerId="ADAL" clId="{336E4BD1-63AE-44CF-9325-3B1444ADAAA6}" dt="2022-05-06T13:45:03.194" v="696" actId="207"/>
          <ac:spMkLst>
            <pc:docMk/>
            <pc:sldMk cId="3130686965" sldId="269"/>
            <ac:spMk id="15" creationId="{4D8067CB-EFFF-4506-821F-D5DEF8F934BE}"/>
          </ac:spMkLst>
        </pc:spChg>
        <pc:spChg chg="add mod ord">
          <ac:chgData name="Simon Stauber [Beat Bucher AG]" userId="f501c6e5-4e4f-4d19-bbcb-5925a71c7cac" providerId="ADAL" clId="{336E4BD1-63AE-44CF-9325-3B1444ADAAA6}" dt="2022-05-06T13:45:06.418" v="697" actId="207"/>
          <ac:spMkLst>
            <pc:docMk/>
            <pc:sldMk cId="3130686965" sldId="269"/>
            <ac:spMk id="16" creationId="{2B927C4C-76F7-43EE-9C74-7B3959344E89}"/>
          </ac:spMkLst>
        </pc:spChg>
        <pc:spChg chg="add mod ord">
          <ac:chgData name="Simon Stauber [Beat Bucher AG]" userId="f501c6e5-4e4f-4d19-bbcb-5925a71c7cac" providerId="ADAL" clId="{336E4BD1-63AE-44CF-9325-3B1444ADAAA6}" dt="2022-05-06T13:45:09.154" v="698" actId="207"/>
          <ac:spMkLst>
            <pc:docMk/>
            <pc:sldMk cId="3130686965" sldId="269"/>
            <ac:spMk id="17" creationId="{19AFB524-FA15-4391-A35B-BF3E170AE624}"/>
          </ac:spMkLst>
        </pc:spChg>
        <pc:spChg chg="add mod ord">
          <ac:chgData name="Simon Stauber [Beat Bucher AG]" userId="f501c6e5-4e4f-4d19-bbcb-5925a71c7cac" providerId="ADAL" clId="{336E4BD1-63AE-44CF-9325-3B1444ADAAA6}" dt="2022-05-06T13:45:13.201" v="699" actId="207"/>
          <ac:spMkLst>
            <pc:docMk/>
            <pc:sldMk cId="3130686965" sldId="269"/>
            <ac:spMk id="18" creationId="{8CFF05A3-5399-4B94-A409-BED91C0D3F45}"/>
          </ac:spMkLst>
        </pc:spChg>
        <pc:spChg chg="add mod ord">
          <ac:chgData name="Simon Stauber [Beat Bucher AG]" userId="f501c6e5-4e4f-4d19-bbcb-5925a71c7cac" providerId="ADAL" clId="{336E4BD1-63AE-44CF-9325-3B1444ADAAA6}" dt="2022-05-06T13:45:25.089" v="703" actId="207"/>
          <ac:spMkLst>
            <pc:docMk/>
            <pc:sldMk cId="3130686965" sldId="269"/>
            <ac:spMk id="19" creationId="{4BD21DAA-D030-4E18-9334-22E08C5D9A85}"/>
          </ac:spMkLst>
        </pc:spChg>
        <pc:spChg chg="add mod ord">
          <ac:chgData name="Simon Stauber [Beat Bucher AG]" userId="f501c6e5-4e4f-4d19-bbcb-5925a71c7cac" providerId="ADAL" clId="{336E4BD1-63AE-44CF-9325-3B1444ADAAA6}" dt="2022-05-06T13:45:30.329" v="705" actId="207"/>
          <ac:spMkLst>
            <pc:docMk/>
            <pc:sldMk cId="3130686965" sldId="269"/>
            <ac:spMk id="20" creationId="{ADB37697-3DCA-4E90-82F4-AF4B2EF5EDD0}"/>
          </ac:spMkLst>
        </pc:spChg>
        <pc:picChg chg="add mod ord modCrop">
          <ac:chgData name="Simon Stauber [Beat Bucher AG]" userId="f501c6e5-4e4f-4d19-bbcb-5925a71c7cac" providerId="ADAL" clId="{336E4BD1-63AE-44CF-9325-3B1444ADAAA6}" dt="2022-05-07T17:27:35.967" v="719" actId="1076"/>
          <ac:picMkLst>
            <pc:docMk/>
            <pc:sldMk cId="3130686965" sldId="269"/>
            <ac:picMk id="44" creationId="{6E2E6DAF-22AA-44CD-9246-1C86055EF1C8}"/>
          </ac:picMkLst>
        </pc:picChg>
        <pc:cxnChg chg="add mod">
          <ac:chgData name="Simon Stauber [Beat Bucher AG]" userId="f501c6e5-4e4f-4d19-bbcb-5925a71c7cac" providerId="ADAL" clId="{336E4BD1-63AE-44CF-9325-3B1444ADAAA6}" dt="2022-05-06T13:42:14.790" v="662" actId="1582"/>
          <ac:cxnSpMkLst>
            <pc:docMk/>
            <pc:sldMk cId="3130686965" sldId="269"/>
            <ac:cxnSpMk id="22" creationId="{DFC89E0F-3F6C-4F23-A1CE-E17E467DBE7F}"/>
          </ac:cxnSpMkLst>
        </pc:cxnChg>
        <pc:cxnChg chg="add mod">
          <ac:chgData name="Simon Stauber [Beat Bucher AG]" userId="f501c6e5-4e4f-4d19-bbcb-5925a71c7cac" providerId="ADAL" clId="{336E4BD1-63AE-44CF-9325-3B1444ADAAA6}" dt="2022-05-06T13:42:22.761" v="665" actId="14100"/>
          <ac:cxnSpMkLst>
            <pc:docMk/>
            <pc:sldMk cId="3130686965" sldId="269"/>
            <ac:cxnSpMk id="23" creationId="{2F3E6C91-87C5-45D8-9073-977FF3097313}"/>
          </ac:cxnSpMkLst>
        </pc:cxnChg>
        <pc:cxnChg chg="add mod">
          <ac:chgData name="Simon Stauber [Beat Bucher AG]" userId="f501c6e5-4e4f-4d19-bbcb-5925a71c7cac" providerId="ADAL" clId="{336E4BD1-63AE-44CF-9325-3B1444ADAAA6}" dt="2022-05-06T13:42:46.769" v="669" actId="14100"/>
          <ac:cxnSpMkLst>
            <pc:docMk/>
            <pc:sldMk cId="3130686965" sldId="269"/>
            <ac:cxnSpMk id="26" creationId="{C11D1902-6000-4AC4-98EA-925D6D3BD47D}"/>
          </ac:cxnSpMkLst>
        </pc:cxnChg>
        <pc:cxnChg chg="add mod">
          <ac:chgData name="Simon Stauber [Beat Bucher AG]" userId="f501c6e5-4e4f-4d19-bbcb-5925a71c7cac" providerId="ADAL" clId="{336E4BD1-63AE-44CF-9325-3B1444ADAAA6}" dt="2022-05-06T13:42:56.266" v="673" actId="14100"/>
          <ac:cxnSpMkLst>
            <pc:docMk/>
            <pc:sldMk cId="3130686965" sldId="269"/>
            <ac:cxnSpMk id="29" creationId="{8FB24E56-C5D8-496C-A7D6-241EF265E292}"/>
          </ac:cxnSpMkLst>
        </pc:cxnChg>
        <pc:cxnChg chg="add mod">
          <ac:chgData name="Simon Stauber [Beat Bucher AG]" userId="f501c6e5-4e4f-4d19-bbcb-5925a71c7cac" providerId="ADAL" clId="{336E4BD1-63AE-44CF-9325-3B1444ADAAA6}" dt="2022-05-06T13:43:03.545" v="677" actId="14100"/>
          <ac:cxnSpMkLst>
            <pc:docMk/>
            <pc:sldMk cId="3130686965" sldId="269"/>
            <ac:cxnSpMk id="32" creationId="{40E5DD29-933E-4FAB-8945-DB5453C1E3A7}"/>
          </ac:cxnSpMkLst>
        </pc:cxnChg>
        <pc:cxnChg chg="add mod">
          <ac:chgData name="Simon Stauber [Beat Bucher AG]" userId="f501c6e5-4e4f-4d19-bbcb-5925a71c7cac" providerId="ADAL" clId="{336E4BD1-63AE-44CF-9325-3B1444ADAAA6}" dt="2022-05-06T13:43:40.335" v="684" actId="693"/>
          <ac:cxnSpMkLst>
            <pc:docMk/>
            <pc:sldMk cId="3130686965" sldId="269"/>
            <ac:cxnSpMk id="35" creationId="{DD9100C5-7342-40DD-940F-60DCC2DEB0F6}"/>
          </ac:cxnSpMkLst>
        </pc:cxnChg>
        <pc:cxnChg chg="add mod">
          <ac:chgData name="Simon Stauber [Beat Bucher AG]" userId="f501c6e5-4e4f-4d19-bbcb-5925a71c7cac" providerId="ADAL" clId="{336E4BD1-63AE-44CF-9325-3B1444ADAAA6}" dt="2022-05-06T13:44:33.818" v="690" actId="14100"/>
          <ac:cxnSpMkLst>
            <pc:docMk/>
            <pc:sldMk cId="3130686965" sldId="269"/>
            <ac:cxnSpMk id="41" creationId="{5A2B1870-74AE-4975-A003-3F0555DA5A9B}"/>
          </ac:cxnSpMkLst>
        </pc:cxnChg>
      </pc:sldChg>
      <pc:sldChg chg="addSp modSp mod">
        <pc:chgData name="Simon Stauber [Beat Bucher AG]" userId="f501c6e5-4e4f-4d19-bbcb-5925a71c7cac" providerId="ADAL" clId="{336E4BD1-63AE-44CF-9325-3B1444ADAAA6}" dt="2022-05-07T17:29:51.583" v="742" actId="14861"/>
        <pc:sldMkLst>
          <pc:docMk/>
          <pc:sldMk cId="2537006995" sldId="270"/>
        </pc:sldMkLst>
        <pc:spChg chg="mod">
          <ac:chgData name="Simon Stauber [Beat Bucher AG]" userId="f501c6e5-4e4f-4d19-bbcb-5925a71c7cac" providerId="ADAL" clId="{336E4BD1-63AE-44CF-9325-3B1444ADAAA6}" dt="2022-05-07T17:28:04.074" v="722" actId="255"/>
          <ac:spMkLst>
            <pc:docMk/>
            <pc:sldMk cId="2537006995" sldId="270"/>
            <ac:spMk id="3" creationId="{95D49D7E-7538-45CF-A712-E31A19E3E3EE}"/>
          </ac:spMkLst>
        </pc:spChg>
        <pc:spChg chg="mod">
          <ac:chgData name="Simon Stauber [Beat Bucher AG]" userId="f501c6e5-4e4f-4d19-bbcb-5925a71c7cac" providerId="ADAL" clId="{336E4BD1-63AE-44CF-9325-3B1444ADAAA6}" dt="2022-05-07T17:29:21.225" v="736" actId="14861"/>
          <ac:spMkLst>
            <pc:docMk/>
            <pc:sldMk cId="2537006995" sldId="270"/>
            <ac:spMk id="7" creationId="{1355712D-19A5-4DE7-80E2-9EBE6972E3A4}"/>
          </ac:spMkLst>
        </pc:spChg>
        <pc:spChg chg="mod">
          <ac:chgData name="Simon Stauber [Beat Bucher AG]" userId="f501c6e5-4e4f-4d19-bbcb-5925a71c7cac" providerId="ADAL" clId="{336E4BD1-63AE-44CF-9325-3B1444ADAAA6}" dt="2022-05-07T17:29:38.224" v="739" actId="14861"/>
          <ac:spMkLst>
            <pc:docMk/>
            <pc:sldMk cId="2537006995" sldId="270"/>
            <ac:spMk id="8" creationId="{C7542788-60AB-42D1-9F2E-D54047F36E54}"/>
          </ac:spMkLst>
        </pc:spChg>
        <pc:spChg chg="mod">
          <ac:chgData name="Simon Stauber [Beat Bucher AG]" userId="f501c6e5-4e4f-4d19-bbcb-5925a71c7cac" providerId="ADAL" clId="{336E4BD1-63AE-44CF-9325-3B1444ADAAA6}" dt="2022-05-07T17:29:07.728" v="733" actId="1582"/>
          <ac:spMkLst>
            <pc:docMk/>
            <pc:sldMk cId="2537006995" sldId="270"/>
            <ac:spMk id="9" creationId="{19EECD1A-4558-4110-97BF-C8CE6A111630}"/>
          </ac:spMkLst>
        </pc:spChg>
        <pc:spChg chg="mod">
          <ac:chgData name="Simon Stauber [Beat Bucher AG]" userId="f501c6e5-4e4f-4d19-bbcb-5925a71c7cac" providerId="ADAL" clId="{336E4BD1-63AE-44CF-9325-3B1444ADAAA6}" dt="2022-05-07T17:29:51.583" v="742" actId="14861"/>
          <ac:spMkLst>
            <pc:docMk/>
            <pc:sldMk cId="2537006995" sldId="270"/>
            <ac:spMk id="10" creationId="{48848EB9-4278-4D93-857D-C35ACC91FBE3}"/>
          </ac:spMkLst>
        </pc:spChg>
        <pc:picChg chg="add mod ord">
          <ac:chgData name="Simon Stauber [Beat Bucher AG]" userId="f501c6e5-4e4f-4d19-bbcb-5925a71c7cac" providerId="ADAL" clId="{336E4BD1-63AE-44CF-9325-3B1444ADAAA6}" dt="2022-05-07T17:27:48.935" v="721" actId="167"/>
          <ac:picMkLst>
            <pc:docMk/>
            <pc:sldMk cId="2537006995" sldId="270"/>
            <ac:picMk id="11" creationId="{20D3146B-7C75-4013-8561-960C5BD67DA0}"/>
          </ac:picMkLst>
        </pc:picChg>
      </pc:sldChg>
      <pc:sldMasterChg chg="modSldLayout">
        <pc:chgData name="Simon Stauber [Beat Bucher AG]" userId="f501c6e5-4e4f-4d19-bbcb-5925a71c7cac" providerId="ADAL" clId="{336E4BD1-63AE-44CF-9325-3B1444ADAAA6}" dt="2022-05-06T13:26:44.565" v="290" actId="29295"/>
        <pc:sldMasterMkLst>
          <pc:docMk/>
          <pc:sldMasterMk cId="3330446575" sldId="2147483648"/>
        </pc:sldMasterMkLst>
        <pc:sldLayoutChg chg="addSp delSp modSp mod">
          <pc:chgData name="Simon Stauber [Beat Bucher AG]" userId="f501c6e5-4e4f-4d19-bbcb-5925a71c7cac" providerId="ADAL" clId="{336E4BD1-63AE-44CF-9325-3B1444ADAAA6}" dt="2022-05-06T13:26:44.565" v="290" actId="29295"/>
          <pc:sldLayoutMkLst>
            <pc:docMk/>
            <pc:sldMasterMk cId="3330446575" sldId="2147483648"/>
            <pc:sldLayoutMk cId="2497200994" sldId="2147483649"/>
          </pc:sldLayoutMkLst>
          <pc:picChg chg="del">
            <ac:chgData name="Simon Stauber [Beat Bucher AG]" userId="f501c6e5-4e4f-4d19-bbcb-5925a71c7cac" providerId="ADAL" clId="{336E4BD1-63AE-44CF-9325-3B1444ADAAA6}" dt="2022-05-06T13:23:57.158" v="282" actId="478"/>
            <ac:picMkLst>
              <pc:docMk/>
              <pc:sldMasterMk cId="3330446575" sldId="2147483648"/>
              <pc:sldLayoutMk cId="2497200994" sldId="2147483649"/>
              <ac:picMk id="4" creationId="{351C51B2-1CC2-429B-86BC-1398AE919D00}"/>
            </ac:picMkLst>
          </pc:picChg>
          <pc:picChg chg="add mod">
            <ac:chgData name="Simon Stauber [Beat Bucher AG]" userId="f501c6e5-4e4f-4d19-bbcb-5925a71c7cac" providerId="ADAL" clId="{336E4BD1-63AE-44CF-9325-3B1444ADAAA6}" dt="2022-05-06T13:26:44.565" v="290" actId="29295"/>
            <ac:picMkLst>
              <pc:docMk/>
              <pc:sldMasterMk cId="3330446575" sldId="2147483648"/>
              <pc:sldLayoutMk cId="2497200994" sldId="2147483649"/>
              <ac:picMk id="5" creationId="{E1D3934E-9584-4A95-A160-ADACF32ACD81}"/>
            </ac:picMkLst>
          </pc:picChg>
          <pc:picChg chg="del">
            <ac:chgData name="Simon Stauber [Beat Bucher AG]" userId="f501c6e5-4e4f-4d19-bbcb-5925a71c7cac" providerId="ADAL" clId="{336E4BD1-63AE-44CF-9325-3B1444ADAAA6}" dt="2022-05-06T13:26:07.097" v="283" actId="478"/>
            <ac:picMkLst>
              <pc:docMk/>
              <pc:sldMasterMk cId="3330446575" sldId="2147483648"/>
              <pc:sldLayoutMk cId="2497200994" sldId="2147483649"/>
              <ac:picMk id="36" creationId="{00000000-0000-0000-0000-000000000000}"/>
            </ac:picMkLst>
          </pc:picChg>
        </pc:sldLayoutChg>
      </pc:sldMasterChg>
    </pc:docChg>
  </pc:docChgLst>
  <pc:docChgLst>
    <pc:chgData name="Jean-Pierre Hügi [Beat Bucher AG]" userId="S::jean-pierrehuegi@bbag.ch::044b04f0-c406-49aa-8dcb-4ff141bb0a04" providerId="AD" clId="Web-{A44EDDF2-7642-4E8E-ABD5-CFDF69C5C079}"/>
    <pc:docChg chg="modSld">
      <pc:chgData name="Jean-Pierre Hügi [Beat Bucher AG]" userId="S::jean-pierrehuegi@bbag.ch::044b04f0-c406-49aa-8dcb-4ff141bb0a04" providerId="AD" clId="Web-{A44EDDF2-7642-4E8E-ABD5-CFDF69C5C079}" dt="2022-05-08T08:53:14.236" v="1181"/>
      <pc:docMkLst>
        <pc:docMk/>
      </pc:docMkLst>
      <pc:sldChg chg="modNotes">
        <pc:chgData name="Jean-Pierre Hügi [Beat Bucher AG]" userId="S::jean-pierrehuegi@bbag.ch::044b04f0-c406-49aa-8dcb-4ff141bb0a04" providerId="AD" clId="Web-{A44EDDF2-7642-4E8E-ABD5-CFDF69C5C079}" dt="2022-05-08T08:14:59.787" v="17"/>
        <pc:sldMkLst>
          <pc:docMk/>
          <pc:sldMk cId="380904290" sldId="256"/>
        </pc:sldMkLst>
      </pc:sldChg>
      <pc:sldChg chg="modNotes">
        <pc:chgData name="Jean-Pierre Hügi [Beat Bucher AG]" userId="S::jean-pierrehuegi@bbag.ch::044b04f0-c406-49aa-8dcb-4ff141bb0a04" providerId="AD" clId="Web-{A44EDDF2-7642-4E8E-ABD5-CFDF69C5C079}" dt="2022-05-08T08:20:13.201" v="170"/>
        <pc:sldMkLst>
          <pc:docMk/>
          <pc:sldMk cId="411167596" sldId="261"/>
        </pc:sldMkLst>
      </pc:sldChg>
      <pc:sldChg chg="modNotes">
        <pc:chgData name="Jean-Pierre Hügi [Beat Bucher AG]" userId="S::jean-pierrehuegi@bbag.ch::044b04f0-c406-49aa-8dcb-4ff141bb0a04" providerId="AD" clId="Web-{A44EDDF2-7642-4E8E-ABD5-CFDF69C5C079}" dt="2022-05-08T08:32:04.533" v="571"/>
        <pc:sldMkLst>
          <pc:docMk/>
          <pc:sldMk cId="836559794" sldId="263"/>
        </pc:sldMkLst>
      </pc:sldChg>
      <pc:sldChg chg="modNotes">
        <pc:chgData name="Jean-Pierre Hügi [Beat Bucher AG]" userId="S::jean-pierrehuegi@bbag.ch::044b04f0-c406-49aa-8dcb-4ff141bb0a04" providerId="AD" clId="Web-{A44EDDF2-7642-4E8E-ABD5-CFDF69C5C079}" dt="2022-05-08T08:26:19.116" v="361"/>
        <pc:sldMkLst>
          <pc:docMk/>
          <pc:sldMk cId="3693235620" sldId="264"/>
        </pc:sldMkLst>
      </pc:sldChg>
      <pc:sldChg chg="modNotes">
        <pc:chgData name="Jean-Pierre Hügi [Beat Bucher AG]" userId="S::jean-pierrehuegi@bbag.ch::044b04f0-c406-49aa-8dcb-4ff141bb0a04" providerId="AD" clId="Web-{A44EDDF2-7642-4E8E-ABD5-CFDF69C5C079}" dt="2022-05-08T08:48:09.166" v="1132"/>
        <pc:sldMkLst>
          <pc:docMk/>
          <pc:sldMk cId="3607732732" sldId="265"/>
        </pc:sldMkLst>
      </pc:sldChg>
      <pc:sldChg chg="modNotes">
        <pc:chgData name="Jean-Pierre Hügi [Beat Bucher AG]" userId="S::jean-pierrehuegi@bbag.ch::044b04f0-c406-49aa-8dcb-4ff141bb0a04" providerId="AD" clId="Web-{A44EDDF2-7642-4E8E-ABD5-CFDF69C5C079}" dt="2022-05-08T08:44:32.129" v="900"/>
        <pc:sldMkLst>
          <pc:docMk/>
          <pc:sldMk cId="3155757711" sldId="267"/>
        </pc:sldMkLst>
      </pc:sldChg>
      <pc:sldChg chg="modNotes">
        <pc:chgData name="Jean-Pierre Hügi [Beat Bucher AG]" userId="S::jean-pierrehuegi@bbag.ch::044b04f0-c406-49aa-8dcb-4ff141bb0a04" providerId="AD" clId="Web-{A44EDDF2-7642-4E8E-ABD5-CFDF69C5C079}" dt="2022-05-08T08:53:14.236" v="1181"/>
        <pc:sldMkLst>
          <pc:docMk/>
          <pc:sldMk cId="998475941" sldId="268"/>
        </pc:sldMkLst>
      </pc:sldChg>
      <pc:sldChg chg="modNotes">
        <pc:chgData name="Jean-Pierre Hügi [Beat Bucher AG]" userId="S::jean-pierrehuegi@bbag.ch::044b04f0-c406-49aa-8dcb-4ff141bb0a04" providerId="AD" clId="Web-{A44EDDF2-7642-4E8E-ABD5-CFDF69C5C079}" dt="2022-05-08T08:49:28.699" v="1152"/>
        <pc:sldMkLst>
          <pc:docMk/>
          <pc:sldMk cId="2537006995" sldId="270"/>
        </pc:sldMkLst>
      </pc:sldChg>
    </pc:docChg>
  </pc:docChgLst>
  <pc:docChgLst>
    <pc:chgData name="Claude Gehri [Beat Bucher AG]" userId="S::claudegehri@bbag.ch::b6fd393f-0ada-4188-9b01-e4d11bc73e65" providerId="AD" clId="Web-{33925911-275F-0E0B-2829-B12CCD23165A}"/>
    <pc:docChg chg="addSld delSld modSld">
      <pc:chgData name="Claude Gehri [Beat Bucher AG]" userId="S::claudegehri@bbag.ch::b6fd393f-0ada-4188-9b01-e4d11bc73e65" providerId="AD" clId="Web-{33925911-275F-0E0B-2829-B12CCD23165A}" dt="2022-05-06T07:32:52.799" v="3"/>
      <pc:docMkLst>
        <pc:docMk/>
      </pc:docMkLst>
      <pc:sldChg chg="delSp new del">
        <pc:chgData name="Claude Gehri [Beat Bucher AG]" userId="S::claudegehri@bbag.ch::b6fd393f-0ada-4188-9b01-e4d11bc73e65" providerId="AD" clId="Web-{33925911-275F-0E0B-2829-B12CCD23165A}" dt="2022-05-06T07:32:52.799" v="3"/>
        <pc:sldMkLst>
          <pc:docMk/>
          <pc:sldMk cId="2350322964" sldId="269"/>
        </pc:sldMkLst>
        <pc:spChg chg="del">
          <ac:chgData name="Claude Gehri [Beat Bucher AG]" userId="S::claudegehri@bbag.ch::b6fd393f-0ada-4188-9b01-e4d11bc73e65" providerId="AD" clId="Web-{33925911-275F-0E0B-2829-B12CCD23165A}" dt="2022-05-06T07:32:13.063" v="1"/>
          <ac:spMkLst>
            <pc:docMk/>
            <pc:sldMk cId="2350322964" sldId="269"/>
            <ac:spMk id="3" creationId="{8D0F53E3-2245-B1A9-C6ED-A67B538292ED}"/>
          </ac:spMkLst>
        </pc:spChg>
        <pc:spChg chg="del">
          <ac:chgData name="Claude Gehri [Beat Bucher AG]" userId="S::claudegehri@bbag.ch::b6fd393f-0ada-4188-9b01-e4d11bc73e65" providerId="AD" clId="Web-{33925911-275F-0E0B-2829-B12CCD23165A}" dt="2022-05-06T07:32:15.673" v="2"/>
          <ac:spMkLst>
            <pc:docMk/>
            <pc:sldMk cId="2350322964" sldId="269"/>
            <ac:spMk id="4" creationId="{6F403A87-FE0D-4090-9436-632192DBDAB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48B288-ED3C-4124-AFE2-89A2785CB952}" type="datetimeFigureOut">
              <a:rPr lang="de-CH" smtClean="0"/>
              <a:t>08.05.2022</a:t>
            </a:fld>
            <a:endParaRPr lang="de-CH"/>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52518-9589-4A04-8FA0-DFAB5206A213}" type="slidenum">
              <a:rPr lang="de-CH" smtClean="0"/>
              <a:t>‹Nr.›</a:t>
            </a:fld>
            <a:endParaRPr lang="de-CH"/>
          </a:p>
        </p:txBody>
      </p:sp>
    </p:spTree>
    <p:extLst>
      <p:ext uri="{BB962C8B-B14F-4D97-AF65-F5344CB8AC3E}">
        <p14:creationId xmlns:p14="http://schemas.microsoft.com/office/powerpoint/2010/main" val="3453187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9AE3D-B268-4027-8AFA-25117808504F}" type="datetimeFigureOut">
              <a:rPr lang="de-CH" smtClean="0"/>
              <a:t>08.05.2022</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12C4A-DC17-4214-A2D2-3E8D55E4C587}" type="slidenum">
              <a:rPr lang="de-CH" smtClean="0"/>
              <a:t>‹Nr.›</a:t>
            </a:fld>
            <a:endParaRPr lang="de-CH"/>
          </a:p>
        </p:txBody>
      </p:sp>
    </p:spTree>
    <p:extLst>
      <p:ext uri="{BB962C8B-B14F-4D97-AF65-F5344CB8AC3E}">
        <p14:creationId xmlns:p14="http://schemas.microsoft.com/office/powerpoint/2010/main" val="48605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50"/>
            <a:ext cx="5486400" cy="4577912"/>
          </a:xfrm>
        </p:spPr>
        <p:txBody>
          <a:bodyPr/>
          <a:lstStyle/>
          <a:p>
            <a:r>
              <a:rPr lang="de-CH" sz="800" dirty="0"/>
              <a:t>Intro ist der Film, Präsentation startet nach dem Film </a:t>
            </a:r>
            <a:br>
              <a:rPr lang="de-CH" sz="800" dirty="0">
                <a:cs typeface="+mn-lt"/>
              </a:rPr>
            </a:br>
            <a:r>
              <a:rPr lang="de-CH" sz="800" dirty="0">
                <a:highlight>
                  <a:srgbClr val="00FFFF"/>
                </a:highlight>
              </a:rPr>
              <a:t>Jean-Pierre</a:t>
            </a:r>
            <a:r>
              <a:rPr lang="de-CH" sz="800" dirty="0"/>
              <a:t> </a:t>
            </a:r>
          </a:p>
          <a:p>
            <a:pPr marL="171450" indent="-171450">
              <a:buFont typeface="Arial"/>
              <a:buChar char="•"/>
            </a:pPr>
            <a:r>
              <a:rPr lang="de-CH" sz="800" dirty="0"/>
              <a:t>Christophe, </a:t>
            </a:r>
            <a:r>
              <a:rPr lang="de-CH" sz="800" dirty="0" err="1"/>
              <a:t>diversi</a:t>
            </a:r>
            <a:r>
              <a:rPr lang="de-CH" sz="800" dirty="0"/>
              <a:t> </a:t>
            </a:r>
            <a:r>
              <a:rPr lang="de-CH" sz="800" dirty="0" err="1"/>
              <a:t>Chunde</a:t>
            </a:r>
            <a:r>
              <a:rPr lang="de-CH" sz="800" dirty="0"/>
              <a:t> </a:t>
            </a:r>
            <a:r>
              <a:rPr lang="de-CH" sz="800" dirty="0" err="1"/>
              <a:t>närve</a:t>
            </a:r>
            <a:r>
              <a:rPr lang="de-CH" sz="800" dirty="0"/>
              <a:t> sich über die </a:t>
            </a:r>
            <a:r>
              <a:rPr lang="de-CH" sz="800" dirty="0" err="1"/>
              <a:t>Mehrfacherfassig</a:t>
            </a:r>
            <a:r>
              <a:rPr lang="de-CH" sz="800" dirty="0"/>
              <a:t>.</a:t>
            </a:r>
            <a:endParaRPr lang="de-CH" sz="800" dirty="0">
              <a:cs typeface="Calibri"/>
            </a:endParaRPr>
          </a:p>
          <a:p>
            <a:pPr marL="171450" indent="-171450">
              <a:buFont typeface="Arial"/>
              <a:buChar char="•"/>
            </a:pPr>
            <a:r>
              <a:rPr lang="de-CH" sz="800" dirty="0">
                <a:cs typeface="Calibri"/>
              </a:rPr>
              <a:t>Hei </a:t>
            </a:r>
            <a:r>
              <a:rPr lang="de-CH" sz="800" dirty="0" err="1">
                <a:cs typeface="Calibri"/>
              </a:rPr>
              <a:t>mer</a:t>
            </a:r>
            <a:r>
              <a:rPr lang="de-CH" sz="800" dirty="0">
                <a:cs typeface="Calibri"/>
              </a:rPr>
              <a:t> do </a:t>
            </a:r>
            <a:r>
              <a:rPr lang="de-CH" sz="800" dirty="0" err="1">
                <a:cs typeface="Calibri"/>
              </a:rPr>
              <a:t>derfür</a:t>
            </a:r>
            <a:r>
              <a:rPr lang="de-CH" sz="800" dirty="0">
                <a:cs typeface="Calibri"/>
              </a:rPr>
              <a:t> e </a:t>
            </a:r>
            <a:r>
              <a:rPr lang="de-CH" sz="800" dirty="0" err="1">
                <a:cs typeface="Calibri"/>
              </a:rPr>
              <a:t>Lösig</a:t>
            </a:r>
            <a:r>
              <a:rPr lang="de-CH" sz="800" dirty="0">
                <a:cs typeface="Calibri"/>
              </a:rPr>
              <a:t>?</a:t>
            </a:r>
            <a:endParaRPr lang="de-CH" sz="800" dirty="0">
              <a:ea typeface="Calibri"/>
              <a:cs typeface="Calibri"/>
            </a:endParaRPr>
          </a:p>
          <a:p>
            <a:endParaRPr lang="de-CH" sz="800" dirty="0"/>
          </a:p>
          <a:p>
            <a:r>
              <a:rPr lang="de-CH" sz="800" dirty="0">
                <a:highlight>
                  <a:srgbClr val="FFFF00"/>
                </a:highlight>
              </a:rPr>
              <a:t>Variante Deutsch ----------------------------------------------------------------------------------</a:t>
            </a:r>
            <a:endParaRPr lang="de-CH" sz="800" dirty="0">
              <a:highlight>
                <a:srgbClr val="FFFF00"/>
              </a:highlight>
              <a:ea typeface="Calibri"/>
              <a:cs typeface="Calibri"/>
            </a:endParaRPr>
          </a:p>
          <a:p>
            <a:endParaRPr lang="de-CH" sz="800" dirty="0"/>
          </a:p>
          <a:p>
            <a:r>
              <a:rPr lang="de-CH" sz="800" dirty="0"/>
              <a:t>Intro ist der Film, Präsentation startet nach dem Film </a:t>
            </a:r>
            <a:br>
              <a:rPr lang="de-CH" sz="800" dirty="0">
                <a:cs typeface="+mn-lt"/>
              </a:rPr>
            </a:br>
            <a:endParaRPr lang="de-CH" sz="800" dirty="0"/>
          </a:p>
          <a:p>
            <a:r>
              <a:rPr lang="de-CH" sz="800" dirty="0">
                <a:highlight>
                  <a:srgbClr val="00FFFF"/>
                </a:highlight>
              </a:rPr>
              <a:t>Jean-Pierre</a:t>
            </a:r>
            <a:r>
              <a:rPr lang="de-CH" sz="800" dirty="0"/>
              <a:t> </a:t>
            </a:r>
            <a:endParaRPr lang="de-CH" sz="800" dirty="0">
              <a:ea typeface="Calibri"/>
              <a:cs typeface="Calibri"/>
            </a:endParaRPr>
          </a:p>
          <a:p>
            <a:pPr marL="171450" indent="-171450">
              <a:buFontTx/>
              <a:buChar char="-"/>
            </a:pPr>
            <a:r>
              <a:rPr lang="de-CH" sz="800" dirty="0"/>
              <a:t>Christophe, diverse Kunden nerven sich ab dieser Mehrfacherfassung.</a:t>
            </a:r>
            <a:endParaRPr lang="de-CH" sz="800" dirty="0">
              <a:ea typeface="Calibri"/>
              <a:cs typeface="Calibri"/>
            </a:endParaRPr>
          </a:p>
          <a:p>
            <a:pPr marL="171450" indent="-171450">
              <a:buFontTx/>
              <a:buChar char="-"/>
            </a:pPr>
            <a:r>
              <a:rPr lang="de-CH" sz="800" dirty="0"/>
              <a:t>Haben wir dafür eine Lösung? </a:t>
            </a:r>
            <a:endParaRPr lang="de-CH" sz="800" dirty="0">
              <a:cs typeface="Calibri"/>
            </a:endParaRPr>
          </a:p>
        </p:txBody>
      </p:sp>
      <p:sp>
        <p:nvSpPr>
          <p:cNvPr id="4" name="Foliennummernplatzhalter 3"/>
          <p:cNvSpPr>
            <a:spLocks noGrp="1"/>
          </p:cNvSpPr>
          <p:nvPr>
            <p:ph type="sldNum" sz="quarter" idx="5"/>
          </p:nvPr>
        </p:nvSpPr>
        <p:spPr/>
        <p:txBody>
          <a:bodyPr/>
          <a:lstStyle/>
          <a:p>
            <a:fld id="{7B012C4A-DC17-4214-A2D2-3E8D55E4C587}" type="slidenum">
              <a:rPr lang="de-CH" smtClean="0"/>
              <a:t>1</a:t>
            </a:fld>
            <a:endParaRPr lang="de-CH"/>
          </a:p>
        </p:txBody>
      </p:sp>
    </p:spTree>
    <p:extLst>
      <p:ext uri="{BB962C8B-B14F-4D97-AF65-F5344CB8AC3E}">
        <p14:creationId xmlns:p14="http://schemas.microsoft.com/office/powerpoint/2010/main" val="1406758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50"/>
            <a:ext cx="5486400" cy="4577912"/>
          </a:xfrm>
        </p:spPr>
        <p:txBody>
          <a:bodyPr/>
          <a:lstStyle/>
          <a:p>
            <a:r>
              <a:rPr lang="de-CH" sz="800">
                <a:highlight>
                  <a:srgbClr val="00FFFF"/>
                </a:highlight>
              </a:rPr>
              <a:t>Jean-Pierre</a:t>
            </a:r>
            <a:r>
              <a:rPr lang="de-CH" sz="800" dirty="0"/>
              <a:t> </a:t>
            </a:r>
            <a:endParaRPr lang="de-CH" sz="800"/>
          </a:p>
          <a:p>
            <a:pPr marL="171450" indent="-171450">
              <a:buFontTx/>
              <a:buChar char="-"/>
            </a:pPr>
            <a:r>
              <a:rPr lang="de-CH" sz="800"/>
              <a:t>(zeigt Holzschublade)</a:t>
            </a:r>
            <a:endParaRPr lang="de-CH" sz="800" dirty="0">
              <a:ea typeface="Calibri"/>
              <a:cs typeface="Calibri"/>
            </a:endParaRPr>
          </a:p>
          <a:p>
            <a:pPr marL="171450" indent="-171450">
              <a:buFontTx/>
              <a:buChar char="-"/>
            </a:pPr>
            <a:r>
              <a:rPr lang="de-CH" sz="800" dirty="0"/>
              <a:t>Jo genau.</a:t>
            </a:r>
          </a:p>
          <a:p>
            <a:pPr marL="171450" indent="-171450">
              <a:buFontTx/>
              <a:buChar char="-"/>
            </a:pPr>
            <a:r>
              <a:rPr lang="de-CH" sz="800" dirty="0"/>
              <a:t>Met </a:t>
            </a:r>
            <a:r>
              <a:rPr lang="de-CH" sz="800" dirty="0" err="1"/>
              <a:t>em</a:t>
            </a:r>
            <a:r>
              <a:rPr lang="de-CH" sz="800" dirty="0"/>
              <a:t> EVABOX-Holzschublade-Konfigurator, </a:t>
            </a:r>
            <a:r>
              <a:rPr lang="de-CH" sz="800" dirty="0" err="1"/>
              <a:t>cha</a:t>
            </a:r>
            <a:r>
              <a:rPr lang="de-CH" sz="800" dirty="0"/>
              <a:t> </a:t>
            </a:r>
            <a:r>
              <a:rPr lang="de-CH" sz="800" dirty="0" err="1"/>
              <a:t>me</a:t>
            </a:r>
            <a:r>
              <a:rPr lang="de-CH" sz="800" dirty="0"/>
              <a:t> </a:t>
            </a:r>
            <a:r>
              <a:rPr lang="de-CH" sz="800" dirty="0" err="1"/>
              <a:t>üsi</a:t>
            </a:r>
            <a:r>
              <a:rPr lang="de-CH" sz="800" dirty="0"/>
              <a:t> Massivholz-Schublade:</a:t>
            </a:r>
          </a:p>
          <a:p>
            <a:pPr marL="171450" indent="-171450">
              <a:buFontTx/>
              <a:buChar char="-"/>
            </a:pPr>
            <a:r>
              <a:rPr lang="de-CH" sz="800" dirty="0"/>
              <a:t>In 8 </a:t>
            </a:r>
            <a:r>
              <a:rPr lang="de-CH" sz="800" dirty="0" err="1"/>
              <a:t>Holzarte</a:t>
            </a:r>
            <a:r>
              <a:rPr lang="de-CH" sz="800" dirty="0"/>
              <a:t> konfiguriere.</a:t>
            </a:r>
            <a:endParaRPr lang="de-CH" sz="800" dirty="0">
              <a:ea typeface="Calibri"/>
              <a:cs typeface="Calibri"/>
            </a:endParaRPr>
          </a:p>
          <a:p>
            <a:pPr marL="171450" indent="-171450">
              <a:buFontTx/>
              <a:buChar char="-"/>
            </a:pPr>
            <a:r>
              <a:rPr lang="de-CH" sz="800" dirty="0"/>
              <a:t>Met 4 verschiedene Zinkige.</a:t>
            </a:r>
            <a:endParaRPr lang="de-CH" sz="800"/>
          </a:p>
          <a:p>
            <a:pPr marL="171450" indent="-171450">
              <a:buFontTx/>
              <a:buChar char="-"/>
            </a:pPr>
            <a:r>
              <a:rPr lang="de-CH" sz="800" dirty="0"/>
              <a:t>Und </a:t>
            </a:r>
            <a:r>
              <a:rPr lang="de-CH" sz="800" dirty="0" err="1"/>
              <a:t>wahlwies</a:t>
            </a:r>
            <a:r>
              <a:rPr lang="de-CH" sz="800" dirty="0"/>
              <a:t> </a:t>
            </a:r>
            <a:r>
              <a:rPr lang="de-CH" sz="800" dirty="0" err="1"/>
              <a:t>chöi</a:t>
            </a:r>
            <a:r>
              <a:rPr lang="de-CH" sz="800" dirty="0"/>
              <a:t> d Massivholz-Schublade inklusive MOVENTO Blum-</a:t>
            </a:r>
            <a:r>
              <a:rPr lang="de-CH" sz="800" dirty="0" err="1"/>
              <a:t>Bschleg</a:t>
            </a:r>
            <a:r>
              <a:rPr lang="de-CH" sz="800" dirty="0"/>
              <a:t> </a:t>
            </a:r>
            <a:r>
              <a:rPr lang="de-CH" sz="800" dirty="0" err="1"/>
              <a:t>bschtöut</a:t>
            </a:r>
            <a:r>
              <a:rPr lang="de-CH" sz="800" dirty="0"/>
              <a:t> </a:t>
            </a:r>
            <a:r>
              <a:rPr lang="de-CH" sz="800" dirty="0" err="1"/>
              <a:t>wärde</a:t>
            </a:r>
            <a:r>
              <a:rPr lang="de-CH" sz="800" dirty="0"/>
              <a:t>.</a:t>
            </a:r>
            <a:endParaRPr lang="de-CH" sz="800">
              <a:ea typeface="Calibri"/>
              <a:cs typeface="Calibri"/>
            </a:endParaRPr>
          </a:p>
          <a:p>
            <a:endParaRPr lang="de-CH" sz="800">
              <a:highlight>
                <a:srgbClr val="FFFF00"/>
              </a:highlight>
            </a:endParaRPr>
          </a:p>
          <a:p>
            <a:r>
              <a:rPr lang="de-CH" sz="800">
                <a:highlight>
                  <a:srgbClr val="FFFF00"/>
                </a:highlight>
              </a:rPr>
              <a:t>Variante Deutsch ----------------------------------------------------------------------------------</a:t>
            </a:r>
            <a:endParaRPr lang="de-CH" dirty="0"/>
          </a:p>
          <a:p>
            <a:endParaRPr lang="de-CH" sz="800">
              <a:highlight>
                <a:srgbClr val="00FFFF"/>
              </a:highlight>
            </a:endParaRPr>
          </a:p>
          <a:p>
            <a:r>
              <a:rPr lang="de-CH" sz="800">
                <a:highlight>
                  <a:srgbClr val="00FFFF"/>
                </a:highlight>
              </a:rPr>
              <a:t>Jean-Pierre</a:t>
            </a:r>
            <a:r>
              <a:rPr lang="de-CH" sz="800" dirty="0"/>
              <a:t> </a:t>
            </a:r>
            <a:endParaRPr lang="de-CH" sz="800" dirty="0">
              <a:ea typeface="Calibri"/>
              <a:cs typeface="Calibri"/>
            </a:endParaRPr>
          </a:p>
          <a:p>
            <a:pPr marL="171450" indent="-171450">
              <a:buFontTx/>
              <a:buChar char="-"/>
            </a:pPr>
            <a:r>
              <a:rPr lang="de-CH" sz="800"/>
              <a:t>(zeigt Holzschublade)</a:t>
            </a:r>
            <a:endParaRPr lang="de-CH" sz="800" dirty="0">
              <a:ea typeface="Calibri"/>
              <a:cs typeface="Calibri"/>
            </a:endParaRPr>
          </a:p>
          <a:p>
            <a:pPr marL="171450" indent="-171450">
              <a:buFontTx/>
              <a:buChar char="-"/>
            </a:pPr>
            <a:r>
              <a:rPr lang="de-CH" sz="800"/>
              <a:t>Ja, genau</a:t>
            </a:r>
            <a:r>
              <a:rPr lang="de-CH" sz="800" dirty="0"/>
              <a:t>.</a:t>
            </a:r>
            <a:endParaRPr lang="de-CH" sz="800" dirty="0">
              <a:ea typeface="Calibri"/>
              <a:cs typeface="Calibri"/>
            </a:endParaRPr>
          </a:p>
          <a:p>
            <a:pPr marL="171450" indent="-171450">
              <a:buFontTx/>
              <a:buChar char="-"/>
            </a:pPr>
            <a:r>
              <a:rPr lang="de-CH" sz="800" dirty="0"/>
              <a:t>Mit</a:t>
            </a:r>
            <a:r>
              <a:rPr lang="de-CH" sz="800"/>
              <a:t> dem EVABOX Holzschubladen-Konfigurator, kann man</a:t>
            </a:r>
            <a:r>
              <a:rPr lang="de-CH" sz="800" dirty="0"/>
              <a:t> unsere Massivholz-Schublade:</a:t>
            </a:r>
            <a:endParaRPr lang="de-CH" sz="800" dirty="0">
              <a:ea typeface="Calibri"/>
              <a:cs typeface="Calibri"/>
            </a:endParaRPr>
          </a:p>
          <a:p>
            <a:pPr marL="171450" indent="-171450">
              <a:buFontTx/>
              <a:buChar char="-"/>
            </a:pPr>
            <a:r>
              <a:rPr lang="de-CH" sz="800" dirty="0"/>
              <a:t>In </a:t>
            </a:r>
            <a:r>
              <a:rPr lang="de-CH" sz="800"/>
              <a:t>8 Holzarten konfigurieren.</a:t>
            </a:r>
            <a:endParaRPr lang="de-CH" sz="800" dirty="0">
              <a:ea typeface="Calibri" panose="020F0502020204030204"/>
              <a:cs typeface="Calibri" panose="020F0502020204030204"/>
            </a:endParaRPr>
          </a:p>
          <a:p>
            <a:pPr marL="171450" indent="-171450">
              <a:buFontTx/>
              <a:buChar char="-"/>
            </a:pPr>
            <a:r>
              <a:rPr lang="de-CH" sz="800" dirty="0"/>
              <a:t>Mit </a:t>
            </a:r>
            <a:r>
              <a:rPr lang="de-CH" sz="800"/>
              <a:t>4 verschiedene Zinken-Arten.</a:t>
            </a:r>
            <a:endParaRPr lang="de-CH" sz="800" dirty="0">
              <a:ea typeface="Calibri"/>
              <a:cs typeface="Calibri"/>
            </a:endParaRPr>
          </a:p>
          <a:p>
            <a:pPr marL="171450" indent="-171450">
              <a:buFontTx/>
              <a:buChar char="-"/>
            </a:pPr>
            <a:r>
              <a:rPr lang="de-CH" sz="800" dirty="0"/>
              <a:t>Und wahlweise</a:t>
            </a:r>
            <a:r>
              <a:rPr lang="de-CH" sz="800"/>
              <a:t> können die Massivholz-Schubladen inklusive MOVENTO Blum-Beschlägen bestellt werden.</a:t>
            </a:r>
            <a:endParaRPr lang="de-CH" sz="800" dirty="0">
              <a:ea typeface="Calibri"/>
              <a:cs typeface="Calibri"/>
            </a:endParaRPr>
          </a:p>
        </p:txBody>
      </p:sp>
      <p:sp>
        <p:nvSpPr>
          <p:cNvPr id="4" name="Foliennummernplatzhalter 3"/>
          <p:cNvSpPr>
            <a:spLocks noGrp="1"/>
          </p:cNvSpPr>
          <p:nvPr>
            <p:ph type="sldNum" sz="quarter" idx="5"/>
          </p:nvPr>
        </p:nvSpPr>
        <p:spPr/>
        <p:txBody>
          <a:bodyPr/>
          <a:lstStyle/>
          <a:p>
            <a:fld id="{7B012C4A-DC17-4214-A2D2-3E8D55E4C587}" type="slidenum">
              <a:rPr lang="de-CH" smtClean="0"/>
              <a:t>10</a:t>
            </a:fld>
            <a:endParaRPr lang="de-CH"/>
          </a:p>
        </p:txBody>
      </p:sp>
    </p:spTree>
    <p:extLst>
      <p:ext uri="{BB962C8B-B14F-4D97-AF65-F5344CB8AC3E}">
        <p14:creationId xmlns:p14="http://schemas.microsoft.com/office/powerpoint/2010/main" val="1912493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570029"/>
          </a:xfrm>
        </p:spPr>
        <p:txBody>
          <a:bodyPr/>
          <a:lstStyle/>
          <a:p>
            <a:r>
              <a:rPr lang="de-CH" sz="800">
                <a:highlight>
                  <a:srgbClr val="00FFFF"/>
                </a:highlight>
              </a:rPr>
              <a:t>Jean-Pierre</a:t>
            </a:r>
            <a:r>
              <a:rPr lang="de-CH" sz="800" dirty="0"/>
              <a:t> </a:t>
            </a:r>
          </a:p>
          <a:p>
            <a:pPr marL="171450" indent="-171450">
              <a:buFontTx/>
              <a:buChar char="-"/>
            </a:pPr>
            <a:r>
              <a:rPr lang="de-CH" sz="800" dirty="0"/>
              <a:t>Ou sehr </a:t>
            </a:r>
            <a:r>
              <a:rPr lang="de-CH" sz="800" dirty="0" err="1"/>
              <a:t>höufrich</a:t>
            </a:r>
            <a:r>
              <a:rPr lang="de-CH" sz="800" dirty="0"/>
              <a:t> </a:t>
            </a:r>
            <a:r>
              <a:rPr lang="de-CH" sz="800" dirty="0" err="1"/>
              <a:t>isch</a:t>
            </a:r>
            <a:r>
              <a:rPr lang="de-CH" sz="800" dirty="0"/>
              <a:t> </a:t>
            </a:r>
            <a:r>
              <a:rPr lang="de-CH" sz="800" dirty="0" err="1"/>
              <a:t>dr</a:t>
            </a:r>
            <a:r>
              <a:rPr lang="de-CH" sz="800" dirty="0"/>
              <a:t> </a:t>
            </a:r>
            <a:r>
              <a:rPr lang="de-CH" sz="800" dirty="0" err="1"/>
              <a:t>Alurahme</a:t>
            </a:r>
            <a:r>
              <a:rPr lang="de-CH" sz="800" dirty="0"/>
              <a:t>-Konfigurator</a:t>
            </a:r>
            <a:endParaRPr lang="de-CH" sz="800" dirty="0">
              <a:ea typeface="Calibri"/>
              <a:cs typeface="Calibri"/>
            </a:endParaRPr>
          </a:p>
          <a:p>
            <a:pPr marL="171450" indent="-171450">
              <a:buFontTx/>
              <a:buChar char="-"/>
            </a:pPr>
            <a:r>
              <a:rPr lang="de-CH" sz="800" dirty="0"/>
              <a:t>Es </a:t>
            </a:r>
            <a:r>
              <a:rPr lang="de-CH" sz="800" dirty="0" err="1"/>
              <a:t>chöi</a:t>
            </a:r>
            <a:r>
              <a:rPr lang="de-CH" sz="800" dirty="0"/>
              <a:t> Türe und Klappe </a:t>
            </a:r>
            <a:r>
              <a:rPr lang="de-CH" sz="800" dirty="0" err="1"/>
              <a:t>of</a:t>
            </a:r>
            <a:r>
              <a:rPr lang="de-CH" sz="800" dirty="0"/>
              <a:t> Mass konfiguriert </a:t>
            </a:r>
            <a:r>
              <a:rPr lang="de-CH" sz="800" dirty="0" err="1"/>
              <a:t>wärde</a:t>
            </a:r>
            <a:r>
              <a:rPr lang="de-CH" sz="800" dirty="0"/>
              <a:t>.</a:t>
            </a:r>
            <a:endParaRPr lang="de-CH" sz="800" dirty="0">
              <a:ea typeface="Calibri"/>
              <a:cs typeface="Calibri"/>
            </a:endParaRPr>
          </a:p>
          <a:p>
            <a:pPr marL="171450" indent="-171450">
              <a:buFontTx/>
              <a:buChar char="-"/>
            </a:pPr>
            <a:r>
              <a:rPr lang="de-CH" sz="800" dirty="0"/>
              <a:t>E </a:t>
            </a:r>
            <a:r>
              <a:rPr lang="de-CH" sz="800" dirty="0" err="1"/>
              <a:t>grossi</a:t>
            </a:r>
            <a:r>
              <a:rPr lang="de-CH" sz="800" dirty="0"/>
              <a:t> </a:t>
            </a:r>
            <a:r>
              <a:rPr lang="de-CH" sz="800" dirty="0" err="1"/>
              <a:t>Uswahl</a:t>
            </a:r>
            <a:r>
              <a:rPr lang="de-CH" sz="800" dirty="0"/>
              <a:t> a Profil, Oberfläche und Gläser </a:t>
            </a:r>
            <a:r>
              <a:rPr lang="de-CH" sz="800" dirty="0" err="1"/>
              <a:t>steit</a:t>
            </a:r>
            <a:r>
              <a:rPr lang="de-CH" sz="800" dirty="0"/>
              <a:t> zur </a:t>
            </a:r>
            <a:r>
              <a:rPr lang="de-CH" sz="800" dirty="0" err="1"/>
              <a:t>Verfüegig</a:t>
            </a:r>
            <a:r>
              <a:rPr lang="de-CH" sz="800" dirty="0"/>
              <a:t>..</a:t>
            </a:r>
            <a:endParaRPr lang="de-CH" sz="800" dirty="0">
              <a:ea typeface="Calibri"/>
              <a:cs typeface="Calibri"/>
            </a:endParaRPr>
          </a:p>
          <a:p>
            <a:pPr marL="171450" indent="-171450">
              <a:buFontTx/>
              <a:buChar char="-"/>
            </a:pPr>
            <a:r>
              <a:rPr lang="de-CH" sz="800" dirty="0">
                <a:ea typeface="Calibri"/>
                <a:cs typeface="Calibri"/>
              </a:rPr>
              <a:t>Sehr </a:t>
            </a:r>
            <a:r>
              <a:rPr lang="de-CH" sz="800" dirty="0" err="1">
                <a:ea typeface="Calibri"/>
                <a:cs typeface="Calibri"/>
              </a:rPr>
              <a:t>Zietsparend</a:t>
            </a:r>
            <a:r>
              <a:rPr lang="de-CH" sz="800" dirty="0">
                <a:ea typeface="Calibri"/>
                <a:cs typeface="Calibri"/>
              </a:rPr>
              <a:t> </a:t>
            </a:r>
            <a:r>
              <a:rPr lang="de-CH" sz="800" dirty="0" err="1">
                <a:ea typeface="Calibri"/>
                <a:cs typeface="Calibri"/>
              </a:rPr>
              <a:t>isch</a:t>
            </a:r>
            <a:r>
              <a:rPr lang="de-CH" sz="800" dirty="0">
                <a:ea typeface="Calibri"/>
                <a:cs typeface="Calibri"/>
              </a:rPr>
              <a:t>, dass die passende Scharnier oder AVENTOS-Blum-</a:t>
            </a:r>
            <a:r>
              <a:rPr lang="de-CH" sz="800" dirty="0" err="1">
                <a:ea typeface="Calibri"/>
                <a:cs typeface="Calibri"/>
              </a:rPr>
              <a:t>Bschleg</a:t>
            </a:r>
            <a:r>
              <a:rPr lang="de-CH" sz="800" dirty="0">
                <a:ea typeface="Calibri"/>
                <a:cs typeface="Calibri"/>
              </a:rPr>
              <a:t> </a:t>
            </a:r>
            <a:r>
              <a:rPr lang="de-CH" sz="800" dirty="0" err="1">
                <a:ea typeface="Calibri"/>
                <a:cs typeface="Calibri"/>
              </a:rPr>
              <a:t>outomatisch</a:t>
            </a:r>
            <a:r>
              <a:rPr lang="de-CH" sz="800" dirty="0">
                <a:ea typeface="Calibri"/>
                <a:cs typeface="Calibri"/>
              </a:rPr>
              <a:t> </a:t>
            </a:r>
            <a:r>
              <a:rPr lang="de-CH" sz="800" dirty="0" err="1">
                <a:ea typeface="Calibri"/>
                <a:cs typeface="Calibri"/>
              </a:rPr>
              <a:t>berächnet</a:t>
            </a:r>
            <a:r>
              <a:rPr lang="de-CH" sz="800" dirty="0">
                <a:ea typeface="Calibri"/>
                <a:cs typeface="Calibri"/>
              </a:rPr>
              <a:t> </a:t>
            </a:r>
            <a:r>
              <a:rPr lang="de-CH" sz="800" dirty="0" err="1">
                <a:ea typeface="Calibri"/>
                <a:cs typeface="Calibri"/>
              </a:rPr>
              <a:t>wärde</a:t>
            </a:r>
            <a:r>
              <a:rPr lang="de-CH" sz="800" dirty="0">
                <a:ea typeface="Calibri"/>
                <a:cs typeface="Calibri"/>
              </a:rPr>
              <a:t>.</a:t>
            </a:r>
          </a:p>
          <a:p>
            <a:pPr marL="171450" indent="-171450">
              <a:buFontTx/>
              <a:buChar char="-"/>
            </a:pPr>
            <a:r>
              <a:rPr lang="de-CH" sz="800" dirty="0" err="1"/>
              <a:t>Fähler</a:t>
            </a:r>
            <a:r>
              <a:rPr lang="de-CH" sz="800" dirty="0"/>
              <a:t> si so praktisch </a:t>
            </a:r>
            <a:r>
              <a:rPr lang="de-CH" sz="800" dirty="0" err="1"/>
              <a:t>usgschlosse</a:t>
            </a:r>
            <a:r>
              <a:rPr lang="de-CH" sz="800" dirty="0"/>
              <a:t>.</a:t>
            </a:r>
            <a:endParaRPr lang="de-CH" sz="800"/>
          </a:p>
          <a:p>
            <a:endParaRPr lang="de-CH" sz="800">
              <a:highlight>
                <a:srgbClr val="00FFFF"/>
              </a:highlight>
            </a:endParaRPr>
          </a:p>
          <a:p>
            <a:endParaRPr lang="de-CH" sz="800">
              <a:highlight>
                <a:srgbClr val="00FFFF"/>
              </a:highlight>
            </a:endParaRPr>
          </a:p>
          <a:p>
            <a:r>
              <a:rPr lang="de-CH" sz="800">
                <a:highlight>
                  <a:srgbClr val="FFFF00"/>
                </a:highlight>
              </a:rPr>
              <a:t>Variante Deutsch ----------------------------------------------------------------------------------</a:t>
            </a:r>
            <a:endParaRPr lang="de-CH" sz="800" dirty="0">
              <a:highlight>
                <a:srgbClr val="FFFF00"/>
              </a:highlight>
              <a:ea typeface="Calibri"/>
              <a:cs typeface="Calibri"/>
            </a:endParaRPr>
          </a:p>
          <a:p>
            <a:endParaRPr lang="de-CH" sz="800">
              <a:highlight>
                <a:srgbClr val="00FFFF"/>
              </a:highlight>
            </a:endParaRPr>
          </a:p>
          <a:p>
            <a:r>
              <a:rPr lang="de-CH" sz="800">
                <a:highlight>
                  <a:srgbClr val="00FFFF"/>
                </a:highlight>
              </a:rPr>
              <a:t>Jean-Pierre</a:t>
            </a:r>
            <a:r>
              <a:rPr lang="de-CH" sz="800" dirty="0"/>
              <a:t> </a:t>
            </a:r>
            <a:endParaRPr lang="de-CH" sz="800" dirty="0">
              <a:ea typeface="Calibri"/>
              <a:cs typeface="Calibri"/>
            </a:endParaRPr>
          </a:p>
          <a:p>
            <a:pPr marL="171450" indent="-171450">
              <a:buFontTx/>
              <a:buChar char="-"/>
            </a:pPr>
            <a:r>
              <a:rPr lang="de-CH" sz="800"/>
              <a:t>Auch sehr hilfreich ist der Alurahmen-Konfigurator</a:t>
            </a:r>
            <a:endParaRPr lang="de-CH" sz="800" dirty="0">
              <a:ea typeface="Calibri"/>
              <a:cs typeface="Calibri"/>
            </a:endParaRPr>
          </a:p>
          <a:p>
            <a:pPr marL="171450" indent="-171450">
              <a:buFontTx/>
              <a:buChar char="-"/>
            </a:pPr>
            <a:r>
              <a:rPr lang="de-CH" sz="800"/>
              <a:t>Es können Türen und Klappen auf Mass konfiguriert werden.</a:t>
            </a:r>
            <a:endParaRPr lang="de-CH" sz="800" dirty="0">
              <a:ea typeface="Calibri"/>
              <a:cs typeface="Calibri"/>
            </a:endParaRPr>
          </a:p>
          <a:p>
            <a:pPr marL="171450" indent="-171450">
              <a:buFontTx/>
              <a:buChar char="-"/>
            </a:pPr>
            <a:r>
              <a:rPr lang="de-CH" sz="800"/>
              <a:t>Eine grosse Auswahl an Profilen, Oberflächen und Gläsern stehen zur Verfügung.</a:t>
            </a:r>
            <a:endParaRPr lang="de-CH" sz="800" dirty="0">
              <a:ea typeface="Calibri"/>
              <a:cs typeface="Calibri"/>
            </a:endParaRPr>
          </a:p>
          <a:p>
            <a:pPr marL="171450" indent="-171450">
              <a:buFontTx/>
              <a:buChar char="-"/>
            </a:pPr>
            <a:r>
              <a:rPr lang="de-CH" sz="800"/>
              <a:t>Sehr Zeitsparend ist</a:t>
            </a:r>
            <a:r>
              <a:rPr lang="de-CH" sz="800" dirty="0"/>
              <a:t> </a:t>
            </a:r>
            <a:r>
              <a:rPr lang="de-CH" sz="800"/>
              <a:t> dass die passenden Scharniere oder «AVENTOS» Blum-Beschläge automatisch berechnet werden.</a:t>
            </a:r>
            <a:endParaRPr lang="de-CH" sz="800" dirty="0">
              <a:ea typeface="Calibri"/>
              <a:cs typeface="Calibri"/>
            </a:endParaRPr>
          </a:p>
          <a:p>
            <a:pPr marL="171450" indent="-171450">
              <a:buFontTx/>
              <a:buChar char="-"/>
            </a:pPr>
            <a:r>
              <a:rPr lang="de-CH" sz="800"/>
              <a:t>Fehler sind damit praktisch ausgeschlossen.</a:t>
            </a:r>
            <a:endParaRPr lang="de-CH" sz="800" dirty="0">
              <a:ea typeface="Calibri"/>
              <a:cs typeface="Calibri"/>
            </a:endParaRPr>
          </a:p>
        </p:txBody>
      </p:sp>
      <p:sp>
        <p:nvSpPr>
          <p:cNvPr id="4" name="Foliennummernplatzhalter 3"/>
          <p:cNvSpPr>
            <a:spLocks noGrp="1"/>
          </p:cNvSpPr>
          <p:nvPr>
            <p:ph type="sldNum" sz="quarter" idx="5"/>
          </p:nvPr>
        </p:nvSpPr>
        <p:spPr/>
        <p:txBody>
          <a:bodyPr/>
          <a:lstStyle/>
          <a:p>
            <a:fld id="{7B012C4A-DC17-4214-A2D2-3E8D55E4C587}" type="slidenum">
              <a:rPr lang="de-CH" smtClean="0"/>
              <a:t>11</a:t>
            </a:fld>
            <a:endParaRPr lang="de-CH"/>
          </a:p>
        </p:txBody>
      </p:sp>
    </p:spTree>
    <p:extLst>
      <p:ext uri="{BB962C8B-B14F-4D97-AF65-F5344CB8AC3E}">
        <p14:creationId xmlns:p14="http://schemas.microsoft.com/office/powerpoint/2010/main" val="262577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570029"/>
          </a:xfrm>
        </p:spPr>
        <p:txBody>
          <a:bodyPr/>
          <a:lstStyle/>
          <a:p>
            <a:r>
              <a:rPr lang="de-CH" sz="800">
                <a:highlight>
                  <a:srgbClr val="00FFFF"/>
                </a:highlight>
              </a:rPr>
              <a:t>Jean-Pierre</a:t>
            </a:r>
          </a:p>
          <a:p>
            <a:pPr marL="171450" indent="-171450">
              <a:buFontTx/>
              <a:buChar char="-"/>
            </a:pPr>
            <a:r>
              <a:rPr lang="de-CH" sz="800" dirty="0">
                <a:ea typeface="Calibri"/>
                <a:cs typeface="Calibri"/>
              </a:rPr>
              <a:t>Und </a:t>
            </a:r>
            <a:r>
              <a:rPr lang="de-CH" sz="800" dirty="0" err="1">
                <a:ea typeface="Calibri"/>
                <a:cs typeface="Calibri"/>
              </a:rPr>
              <a:t>ds</a:t>
            </a:r>
            <a:r>
              <a:rPr lang="de-CH" sz="800" dirty="0">
                <a:ea typeface="Calibri"/>
                <a:cs typeface="Calibri"/>
              </a:rPr>
              <a:t> Fazit </a:t>
            </a:r>
            <a:r>
              <a:rPr lang="de-CH" sz="800" dirty="0" err="1">
                <a:ea typeface="Calibri"/>
                <a:cs typeface="Calibri"/>
              </a:rPr>
              <a:t>drus</a:t>
            </a:r>
            <a:r>
              <a:rPr lang="de-CH" sz="800" dirty="0">
                <a:ea typeface="Calibri"/>
                <a:cs typeface="Calibri"/>
              </a:rPr>
              <a:t> </a:t>
            </a:r>
            <a:r>
              <a:rPr lang="de-CH" sz="800" dirty="0" err="1">
                <a:ea typeface="Calibri"/>
                <a:cs typeface="Calibri"/>
              </a:rPr>
              <a:t>isch</a:t>
            </a:r>
            <a:r>
              <a:rPr lang="de-CH" sz="800" dirty="0">
                <a:ea typeface="Calibri"/>
                <a:cs typeface="Calibri"/>
              </a:rPr>
              <a:t>:</a:t>
            </a:r>
          </a:p>
          <a:p>
            <a:pPr marL="628650" lvl="1" indent="-171450">
              <a:buFontTx/>
              <a:buChar char="-"/>
            </a:pPr>
            <a:r>
              <a:rPr lang="de-CH" sz="800"/>
              <a:t>Fehler </a:t>
            </a:r>
            <a:r>
              <a:rPr lang="de-CH" sz="800" dirty="0"/>
              <a:t>eliminieren</a:t>
            </a:r>
            <a:endParaRPr lang="de-CH" sz="800" dirty="0">
              <a:ea typeface="Calibri"/>
              <a:cs typeface="Calibri"/>
            </a:endParaRPr>
          </a:p>
          <a:p>
            <a:pPr marL="628650" lvl="1" indent="-171450">
              <a:buFontTx/>
              <a:buChar char="-"/>
            </a:pPr>
            <a:r>
              <a:rPr lang="de-CH" sz="800"/>
              <a:t>Zeit </a:t>
            </a:r>
            <a:r>
              <a:rPr lang="de-CH" sz="800" dirty="0"/>
              <a:t>sparen</a:t>
            </a:r>
            <a:endParaRPr lang="de-CH" sz="800" dirty="0">
              <a:ea typeface="Calibri"/>
              <a:cs typeface="Calibri"/>
            </a:endParaRPr>
          </a:p>
          <a:p>
            <a:pPr marL="628650" lvl="1" indent="-171450">
              <a:buFontTx/>
              <a:buChar char="-"/>
            </a:pPr>
            <a:r>
              <a:rPr lang="de-CH" sz="800"/>
              <a:t>Qualität </a:t>
            </a:r>
            <a:r>
              <a:rPr lang="de-CH" sz="800" dirty="0"/>
              <a:t>erhöhen</a:t>
            </a:r>
            <a:endParaRPr lang="de-CH" sz="800" dirty="0">
              <a:ea typeface="Calibri"/>
              <a:cs typeface="Calibri"/>
            </a:endParaRPr>
          </a:p>
          <a:p>
            <a:pPr marL="628650" lvl="1" indent="-171450">
              <a:buFontTx/>
              <a:buChar char="-"/>
            </a:pPr>
            <a:r>
              <a:rPr lang="de-CH" sz="800"/>
              <a:t>Geld </a:t>
            </a:r>
            <a:r>
              <a:rPr lang="de-CH" sz="800" dirty="0"/>
              <a:t>sparen</a:t>
            </a:r>
            <a:endParaRPr lang="de-CH" sz="800" dirty="0">
              <a:ea typeface="Calibri"/>
              <a:cs typeface="Calibri"/>
            </a:endParaRPr>
          </a:p>
          <a:p>
            <a:pPr marL="171450" indent="-171450">
              <a:buFontTx/>
              <a:buChar char="-"/>
            </a:pPr>
            <a:endParaRPr lang="de-CH" sz="800" dirty="0">
              <a:ea typeface="Calibri"/>
              <a:cs typeface="Calibri"/>
            </a:endParaRPr>
          </a:p>
          <a:p>
            <a:endParaRPr lang="de-CH" sz="800"/>
          </a:p>
          <a:p>
            <a:r>
              <a:rPr lang="de-CH" sz="800">
                <a:highlight>
                  <a:srgbClr val="FFFF00"/>
                </a:highlight>
              </a:rPr>
              <a:t>Variante Deutsch ----------------------------------------------------------------------------------</a:t>
            </a:r>
            <a:endParaRPr lang="de-CH" sz="800" dirty="0">
              <a:highlight>
                <a:srgbClr val="FFFF00"/>
              </a:highlight>
              <a:ea typeface="Calibri"/>
              <a:cs typeface="Calibri"/>
            </a:endParaRPr>
          </a:p>
          <a:p>
            <a:endParaRPr lang="de-CH" sz="800"/>
          </a:p>
          <a:p>
            <a:r>
              <a:rPr lang="de-CH" sz="800">
                <a:highlight>
                  <a:srgbClr val="00FFFF"/>
                </a:highlight>
              </a:rPr>
              <a:t>Jean-Pierre</a:t>
            </a:r>
            <a:endParaRPr lang="de-CH" sz="800" dirty="0">
              <a:highlight>
                <a:srgbClr val="00FFFF"/>
              </a:highlight>
              <a:ea typeface="Calibri"/>
              <a:cs typeface="Calibri"/>
            </a:endParaRPr>
          </a:p>
          <a:p>
            <a:pPr marL="171450" indent="-171450">
              <a:buFontTx/>
              <a:buChar char="-"/>
            </a:pPr>
            <a:r>
              <a:rPr lang="de-CH" sz="800"/>
              <a:t>Das Fazit daraus ist:</a:t>
            </a:r>
            <a:endParaRPr lang="de-CH" sz="800" dirty="0">
              <a:ea typeface="Calibri"/>
              <a:cs typeface="Calibri"/>
            </a:endParaRPr>
          </a:p>
          <a:p>
            <a:pPr marL="628650" lvl="1" indent="-171450">
              <a:buFontTx/>
              <a:buChar char="-"/>
            </a:pPr>
            <a:r>
              <a:rPr lang="de-CH" sz="800" dirty="0"/>
              <a:t>Fehler eliminieren</a:t>
            </a:r>
            <a:endParaRPr lang="de-CH" sz="800" dirty="0">
              <a:ea typeface="Calibri"/>
              <a:cs typeface="Calibri"/>
            </a:endParaRPr>
          </a:p>
          <a:p>
            <a:pPr marL="628650" lvl="1" indent="-171450">
              <a:buFontTx/>
              <a:buChar char="-"/>
            </a:pPr>
            <a:r>
              <a:rPr lang="de-CH" sz="800" dirty="0"/>
              <a:t>Zeit sparen</a:t>
            </a:r>
            <a:endParaRPr lang="de-CH" sz="800" dirty="0">
              <a:ea typeface="Calibri"/>
              <a:cs typeface="Calibri"/>
            </a:endParaRPr>
          </a:p>
          <a:p>
            <a:pPr marL="628650" lvl="1" indent="-171450">
              <a:buFontTx/>
              <a:buChar char="-"/>
            </a:pPr>
            <a:r>
              <a:rPr lang="de-CH" sz="800" dirty="0"/>
              <a:t>Qualität erhöhen</a:t>
            </a:r>
            <a:endParaRPr lang="de-CH" sz="800" dirty="0">
              <a:ea typeface="Calibri"/>
              <a:cs typeface="Calibri"/>
            </a:endParaRPr>
          </a:p>
          <a:p>
            <a:pPr marL="628650" lvl="1" indent="-171450">
              <a:buFontTx/>
              <a:buChar char="-"/>
            </a:pPr>
            <a:r>
              <a:rPr lang="de-CH" sz="800" dirty="0"/>
              <a:t>Geld sparen</a:t>
            </a:r>
            <a:endParaRPr lang="de-CH" sz="800" dirty="0">
              <a:ea typeface="Calibri"/>
              <a:cs typeface="Calibri"/>
            </a:endParaRPr>
          </a:p>
          <a:p>
            <a:pPr marL="171450" indent="-171450">
              <a:buFontTx/>
              <a:buChar char="-"/>
            </a:pPr>
            <a:endParaRPr lang="de-CH" sz="800"/>
          </a:p>
        </p:txBody>
      </p:sp>
      <p:sp>
        <p:nvSpPr>
          <p:cNvPr id="4" name="Foliennummernplatzhalter 3"/>
          <p:cNvSpPr>
            <a:spLocks noGrp="1"/>
          </p:cNvSpPr>
          <p:nvPr>
            <p:ph type="sldNum" sz="quarter" idx="5"/>
          </p:nvPr>
        </p:nvSpPr>
        <p:spPr/>
        <p:txBody>
          <a:bodyPr/>
          <a:lstStyle/>
          <a:p>
            <a:fld id="{7B012C4A-DC17-4214-A2D2-3E8D55E4C587}" type="slidenum">
              <a:rPr lang="de-CH" sz="800" smtClean="0"/>
              <a:t>12</a:t>
            </a:fld>
            <a:endParaRPr lang="de-CH" sz="800"/>
          </a:p>
        </p:txBody>
      </p:sp>
    </p:spTree>
    <p:extLst>
      <p:ext uri="{BB962C8B-B14F-4D97-AF65-F5344CB8AC3E}">
        <p14:creationId xmlns:p14="http://schemas.microsoft.com/office/powerpoint/2010/main" val="3844413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570029"/>
          </a:xfrm>
        </p:spPr>
        <p:txBody>
          <a:bodyPr/>
          <a:lstStyle/>
          <a:p>
            <a:r>
              <a:rPr lang="de-CH" sz="800">
                <a:highlight>
                  <a:srgbClr val="00FFFF"/>
                </a:highlight>
              </a:rPr>
              <a:t>Jean-Pierre</a:t>
            </a:r>
            <a:r>
              <a:rPr lang="de-CH" sz="800"/>
              <a:t> &amp; </a:t>
            </a:r>
            <a:r>
              <a:rPr lang="de-CH" sz="800">
                <a:highlight>
                  <a:srgbClr val="00FF00"/>
                </a:highlight>
              </a:rPr>
              <a:t>Christophe</a:t>
            </a:r>
          </a:p>
          <a:p>
            <a:endParaRPr lang="de-CH" sz="800" dirty="0">
              <a:highlight>
                <a:srgbClr val="00FFFF"/>
              </a:highlight>
            </a:endParaRPr>
          </a:p>
          <a:p>
            <a:r>
              <a:rPr lang="de-CH" sz="800" dirty="0">
                <a:highlight>
                  <a:srgbClr val="00FFFF"/>
                </a:highlight>
              </a:rPr>
              <a:t>- Viele </a:t>
            </a:r>
            <a:r>
              <a:rPr lang="de-CH" sz="800">
                <a:highlight>
                  <a:srgbClr val="00FFFF"/>
                </a:highlight>
              </a:rPr>
              <a:t>Dank für </a:t>
            </a:r>
            <a:r>
              <a:rPr lang="de-CH" sz="800" dirty="0" err="1">
                <a:highlight>
                  <a:srgbClr val="00FFFF"/>
                </a:highlight>
              </a:rPr>
              <a:t>öii</a:t>
            </a:r>
            <a:r>
              <a:rPr lang="de-CH" sz="800" dirty="0">
                <a:highlight>
                  <a:srgbClr val="00FFFF"/>
                </a:highlight>
              </a:rPr>
              <a:t> </a:t>
            </a:r>
            <a:r>
              <a:rPr lang="de-CH" sz="800" err="1">
                <a:highlight>
                  <a:srgbClr val="00FFFF"/>
                </a:highlight>
              </a:rPr>
              <a:t>uufmerksamkeint</a:t>
            </a:r>
            <a:r>
              <a:rPr lang="de-CH" sz="800"/>
              <a:t> </a:t>
            </a:r>
            <a:r>
              <a:rPr lang="de-CH" sz="800">
                <a:highlight>
                  <a:srgbClr val="00FF00"/>
                </a:highlight>
              </a:rPr>
              <a:t>und </a:t>
            </a:r>
            <a:r>
              <a:rPr lang="de-CH" sz="800" err="1">
                <a:highlight>
                  <a:srgbClr val="00FF00"/>
                </a:highlight>
              </a:rPr>
              <a:t>än</a:t>
            </a:r>
            <a:r>
              <a:rPr lang="de-CH" sz="800">
                <a:highlight>
                  <a:srgbClr val="00FF00"/>
                </a:highlight>
              </a:rPr>
              <a:t> </a:t>
            </a:r>
            <a:r>
              <a:rPr lang="de-CH" sz="800" err="1">
                <a:highlight>
                  <a:srgbClr val="00FF00"/>
                </a:highlight>
              </a:rPr>
              <a:t>lässigä</a:t>
            </a:r>
            <a:r>
              <a:rPr lang="de-CH" sz="800">
                <a:highlight>
                  <a:srgbClr val="00FF00"/>
                </a:highlight>
              </a:rPr>
              <a:t> </a:t>
            </a:r>
            <a:r>
              <a:rPr lang="de-CH" sz="800" err="1">
                <a:highlight>
                  <a:srgbClr val="00FF00"/>
                </a:highlight>
              </a:rPr>
              <a:t>Räschttag</a:t>
            </a:r>
            <a:endParaRPr lang="de-CH" sz="800" dirty="0">
              <a:highlight>
                <a:srgbClr val="00FF00"/>
              </a:highlight>
              <a:ea typeface="Calibri" panose="020F0502020204030204"/>
              <a:cs typeface="Calibri" panose="020F0502020204030204"/>
            </a:endParaRPr>
          </a:p>
          <a:p>
            <a:pPr marL="171450" indent="-171450">
              <a:buFontTx/>
              <a:buChar char="-"/>
            </a:pPr>
            <a:r>
              <a:rPr lang="de-CH" sz="800" dirty="0">
                <a:highlight>
                  <a:srgbClr val="00FF00"/>
                </a:highlight>
              </a:rPr>
              <a:t>und</a:t>
            </a:r>
            <a:r>
              <a:rPr lang="de-CH" sz="800">
                <a:highlight>
                  <a:srgbClr val="00FF00"/>
                </a:highlight>
              </a:rPr>
              <a:t> </a:t>
            </a:r>
            <a:r>
              <a:rPr lang="de-CH" sz="800" err="1">
                <a:highlight>
                  <a:srgbClr val="00FF00"/>
                </a:highlight>
              </a:rPr>
              <a:t>uf</a:t>
            </a:r>
            <a:r>
              <a:rPr lang="de-CH" sz="800">
                <a:highlight>
                  <a:srgbClr val="00FF00"/>
                </a:highlight>
              </a:rPr>
              <a:t> </a:t>
            </a:r>
            <a:r>
              <a:rPr lang="de-CH" sz="800" err="1">
                <a:highlight>
                  <a:srgbClr val="00FF00"/>
                </a:highlight>
              </a:rPr>
              <a:t>wiedersäh</a:t>
            </a:r>
            <a:r>
              <a:rPr lang="de-CH" sz="800">
                <a:highlight>
                  <a:srgbClr val="00FF00"/>
                </a:highlight>
              </a:rPr>
              <a:t> </a:t>
            </a:r>
            <a:r>
              <a:rPr lang="de-CH" sz="800" err="1">
                <a:highlight>
                  <a:srgbClr val="00FF00"/>
                </a:highlight>
              </a:rPr>
              <a:t>mitänand</a:t>
            </a:r>
            <a:endParaRPr lang="de-CH" sz="800">
              <a:highlight>
                <a:srgbClr val="00FF00"/>
              </a:highlight>
            </a:endParaRPr>
          </a:p>
          <a:p>
            <a:endParaRPr lang="de-CH" sz="800"/>
          </a:p>
          <a:p>
            <a:endParaRPr lang="de-CH" sz="800"/>
          </a:p>
          <a:p>
            <a:r>
              <a:rPr lang="de-CH" sz="800">
                <a:highlight>
                  <a:srgbClr val="FFFF00"/>
                </a:highlight>
              </a:rPr>
              <a:t>Variante Deutsch ----------------------------------------------------------------------------------</a:t>
            </a:r>
            <a:endParaRPr lang="de-CH" sz="800" dirty="0">
              <a:highlight>
                <a:srgbClr val="FFFF00"/>
              </a:highlight>
              <a:ea typeface="Calibri"/>
              <a:cs typeface="Calibri"/>
            </a:endParaRPr>
          </a:p>
          <a:p>
            <a:endParaRPr lang="de-CH" sz="800"/>
          </a:p>
          <a:p>
            <a:r>
              <a:rPr lang="de-CH" sz="800">
                <a:highlight>
                  <a:srgbClr val="00FFFF"/>
                </a:highlight>
              </a:rPr>
              <a:t>Jean-Pierre</a:t>
            </a:r>
            <a:r>
              <a:rPr lang="de-CH" sz="800"/>
              <a:t> &amp; </a:t>
            </a:r>
            <a:r>
              <a:rPr lang="de-CH" sz="800">
                <a:highlight>
                  <a:srgbClr val="00FF00"/>
                </a:highlight>
              </a:rPr>
              <a:t>Christophe</a:t>
            </a:r>
            <a:endParaRPr lang="de-CH" sz="800" dirty="0">
              <a:highlight>
                <a:srgbClr val="00FF00"/>
              </a:highlight>
              <a:ea typeface="Calibri"/>
              <a:cs typeface="Calibri"/>
            </a:endParaRPr>
          </a:p>
          <a:p>
            <a:pPr marL="171450" indent="-171450">
              <a:buFontTx/>
              <a:buChar char="-"/>
            </a:pPr>
            <a:r>
              <a:rPr lang="de-CH" sz="800"/>
              <a:t>Vielen Dank für Ihre Aufmerksamkeit und einen lässigen Resttag</a:t>
            </a:r>
            <a:endParaRPr lang="de-CH" sz="800" dirty="0">
              <a:ea typeface="Calibri"/>
              <a:cs typeface="Calibri"/>
            </a:endParaRPr>
          </a:p>
          <a:p>
            <a:pPr marL="171450" indent="-171450">
              <a:buFontTx/>
              <a:buChar char="-"/>
            </a:pPr>
            <a:r>
              <a:rPr lang="de-CH" sz="800"/>
              <a:t>Und auf Wiedersehen zusammen …</a:t>
            </a:r>
            <a:endParaRPr lang="de-CH" sz="800" dirty="0">
              <a:ea typeface="Calibri"/>
              <a:cs typeface="Calibri"/>
            </a:endParaRPr>
          </a:p>
          <a:p>
            <a:pPr marL="171450" indent="-171450">
              <a:buFontTx/>
              <a:buChar char="-"/>
            </a:pPr>
            <a:endParaRPr lang="de-CH" sz="800"/>
          </a:p>
          <a:p>
            <a:endParaRPr lang="de-CH" sz="800"/>
          </a:p>
        </p:txBody>
      </p:sp>
      <p:sp>
        <p:nvSpPr>
          <p:cNvPr id="4" name="Foliennummernplatzhalter 3"/>
          <p:cNvSpPr>
            <a:spLocks noGrp="1"/>
          </p:cNvSpPr>
          <p:nvPr>
            <p:ph type="sldNum" sz="quarter" idx="5"/>
          </p:nvPr>
        </p:nvSpPr>
        <p:spPr/>
        <p:txBody>
          <a:bodyPr/>
          <a:lstStyle/>
          <a:p>
            <a:fld id="{7B012C4A-DC17-4214-A2D2-3E8D55E4C587}" type="slidenum">
              <a:rPr lang="de-CH" smtClean="0"/>
              <a:t>13</a:t>
            </a:fld>
            <a:endParaRPr lang="de-CH"/>
          </a:p>
        </p:txBody>
      </p:sp>
    </p:spTree>
    <p:extLst>
      <p:ext uri="{BB962C8B-B14F-4D97-AF65-F5344CB8AC3E}">
        <p14:creationId xmlns:p14="http://schemas.microsoft.com/office/powerpoint/2010/main" val="287874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570029"/>
          </a:xfrm>
        </p:spPr>
        <p:txBody>
          <a:bodyPr/>
          <a:lstStyle/>
          <a:p>
            <a:r>
              <a:rPr lang="de-CH" sz="800">
                <a:highlight>
                  <a:srgbClr val="00FF00"/>
                </a:highlight>
              </a:rPr>
              <a:t>Christophe</a:t>
            </a:r>
            <a:r>
              <a:rPr lang="de-CH" sz="800"/>
              <a:t> </a:t>
            </a:r>
          </a:p>
          <a:p>
            <a:pPr marL="171450" indent="-171450">
              <a:buFontTx/>
              <a:buChar char="-"/>
            </a:pPr>
            <a:r>
              <a:rPr lang="de-CH" sz="800"/>
              <a:t>Jean-Pierre, </a:t>
            </a:r>
            <a:r>
              <a:rPr lang="de-CH" sz="800" err="1"/>
              <a:t>dö</a:t>
            </a:r>
            <a:r>
              <a:rPr lang="de-CH" sz="800"/>
              <a:t> </a:t>
            </a:r>
            <a:r>
              <a:rPr lang="de-CH" sz="800" err="1"/>
              <a:t>händ</a:t>
            </a:r>
            <a:r>
              <a:rPr lang="de-CH" sz="800"/>
              <a:t> mir ä super-</a:t>
            </a:r>
            <a:r>
              <a:rPr lang="de-CH" sz="800" err="1"/>
              <a:t>Lösig</a:t>
            </a:r>
            <a:r>
              <a:rPr lang="de-CH" sz="800"/>
              <a:t> </a:t>
            </a:r>
            <a:r>
              <a:rPr lang="de-CH" sz="800" err="1"/>
              <a:t>defür</a:t>
            </a:r>
            <a:r>
              <a:rPr lang="de-CH" sz="800"/>
              <a:t> </a:t>
            </a:r>
          </a:p>
          <a:p>
            <a:pPr marL="171450" indent="-171450">
              <a:buFontTx/>
              <a:buChar char="-"/>
            </a:pPr>
            <a:r>
              <a:rPr lang="de-CH" sz="800"/>
              <a:t>und zwar </a:t>
            </a:r>
            <a:r>
              <a:rPr lang="de-CH" sz="800" err="1"/>
              <a:t>chasch</a:t>
            </a:r>
            <a:r>
              <a:rPr lang="de-CH" sz="800"/>
              <a:t> du jetzt </a:t>
            </a:r>
            <a:r>
              <a:rPr lang="de-CH" sz="800" err="1"/>
              <a:t>Datä</a:t>
            </a:r>
            <a:r>
              <a:rPr lang="de-CH" sz="800"/>
              <a:t> z.B. über ComNorm </a:t>
            </a:r>
            <a:r>
              <a:rPr lang="de-CH" sz="800" err="1"/>
              <a:t>diräkt</a:t>
            </a:r>
            <a:r>
              <a:rPr lang="de-CH" sz="800"/>
              <a:t> i </a:t>
            </a:r>
            <a:r>
              <a:rPr lang="de-CH" sz="800" err="1"/>
              <a:t>din</a:t>
            </a:r>
            <a:r>
              <a:rPr lang="de-CH" sz="800"/>
              <a:t> Artikel-Stamm oder i </a:t>
            </a:r>
            <a:r>
              <a:rPr lang="de-CH" sz="800" err="1"/>
              <a:t>dis</a:t>
            </a:r>
            <a:r>
              <a:rPr lang="de-CH" sz="800"/>
              <a:t> CAD </a:t>
            </a:r>
            <a:r>
              <a:rPr lang="de-CH" sz="800" err="1"/>
              <a:t>überneh</a:t>
            </a:r>
            <a:r>
              <a:rPr lang="de-CH" sz="800"/>
              <a:t>, das als Vorlag.</a:t>
            </a:r>
          </a:p>
          <a:p>
            <a:pPr marL="171450" indent="-171450">
              <a:buFontTx/>
              <a:buChar char="-"/>
            </a:pPr>
            <a:r>
              <a:rPr lang="de-CH" sz="800"/>
              <a:t>Wenn du </a:t>
            </a:r>
            <a:r>
              <a:rPr lang="de-CH" sz="800" err="1"/>
              <a:t>dini</a:t>
            </a:r>
            <a:r>
              <a:rPr lang="de-CH" sz="800"/>
              <a:t> </a:t>
            </a:r>
            <a:r>
              <a:rPr lang="de-CH" sz="800" err="1"/>
              <a:t>Chuchi</a:t>
            </a:r>
            <a:r>
              <a:rPr lang="de-CH" sz="800"/>
              <a:t> denn </a:t>
            </a:r>
            <a:r>
              <a:rPr lang="de-CH" sz="800" err="1"/>
              <a:t>zeichnisch</a:t>
            </a:r>
            <a:r>
              <a:rPr lang="de-CH" sz="800"/>
              <a:t>, </a:t>
            </a:r>
            <a:r>
              <a:rPr lang="de-CH" sz="800" err="1"/>
              <a:t>chasch</a:t>
            </a:r>
            <a:r>
              <a:rPr lang="de-CH" sz="800"/>
              <a:t> du </a:t>
            </a:r>
            <a:r>
              <a:rPr lang="de-CH" sz="800" err="1"/>
              <a:t>d’Mass</a:t>
            </a:r>
            <a:r>
              <a:rPr lang="de-CH" sz="800"/>
              <a:t> </a:t>
            </a:r>
            <a:r>
              <a:rPr lang="de-CH" sz="800" err="1"/>
              <a:t>aapassä</a:t>
            </a:r>
            <a:r>
              <a:rPr lang="de-CH" sz="800"/>
              <a:t> – das </a:t>
            </a:r>
            <a:r>
              <a:rPr lang="de-CH" sz="800" err="1"/>
              <a:t>diräkt</a:t>
            </a:r>
            <a:r>
              <a:rPr lang="de-CH" sz="800"/>
              <a:t> i </a:t>
            </a:r>
            <a:r>
              <a:rPr lang="de-CH" sz="800" err="1"/>
              <a:t>dä</a:t>
            </a:r>
            <a:r>
              <a:rPr lang="de-CH" sz="800"/>
              <a:t> </a:t>
            </a:r>
            <a:r>
              <a:rPr lang="de-CH" sz="800" dirty="0"/>
              <a:t>CAD-</a:t>
            </a:r>
            <a:r>
              <a:rPr lang="de-CH" sz="800" dirty="0" err="1"/>
              <a:t>Zeichnig</a:t>
            </a:r>
            <a:r>
              <a:rPr lang="de-CH" sz="800" dirty="0"/>
              <a:t> </a:t>
            </a:r>
            <a:r>
              <a:rPr lang="de-CH" sz="800" dirty="0" err="1"/>
              <a:t>machä</a:t>
            </a:r>
            <a:r>
              <a:rPr lang="de-CH" sz="800"/>
              <a:t>.</a:t>
            </a:r>
            <a:endParaRPr lang="de-CH" sz="800" dirty="0"/>
          </a:p>
          <a:p>
            <a:pPr marL="171450" indent="-171450">
              <a:buFontTx/>
              <a:buChar char="-"/>
            </a:pPr>
            <a:r>
              <a:rPr lang="de-CH" sz="800" err="1"/>
              <a:t>D’Schubladä</a:t>
            </a:r>
            <a:r>
              <a:rPr lang="de-CH" sz="800"/>
              <a:t>, </a:t>
            </a:r>
            <a:r>
              <a:rPr lang="de-CH" sz="800" err="1"/>
              <a:t>d’Grifflischtä</a:t>
            </a:r>
            <a:r>
              <a:rPr lang="de-CH" sz="800"/>
              <a:t> oder was au immer </a:t>
            </a:r>
            <a:r>
              <a:rPr lang="de-CH" sz="800" dirty="0" err="1"/>
              <a:t>chasch</a:t>
            </a:r>
            <a:r>
              <a:rPr lang="de-CH" sz="800" dirty="0"/>
              <a:t> du denn </a:t>
            </a:r>
            <a:r>
              <a:rPr lang="de-CH" sz="800"/>
              <a:t>a </a:t>
            </a:r>
            <a:r>
              <a:rPr lang="de-CH" sz="800" dirty="0"/>
              <a:t>BOX-Manufaktur </a:t>
            </a:r>
            <a:r>
              <a:rPr lang="de-CH" sz="800" err="1"/>
              <a:t>übermittlä</a:t>
            </a:r>
            <a:r>
              <a:rPr lang="de-CH" sz="800"/>
              <a:t> und </a:t>
            </a:r>
            <a:r>
              <a:rPr lang="de-CH" sz="800" err="1"/>
              <a:t>zwor</a:t>
            </a:r>
            <a:r>
              <a:rPr lang="de-CH" sz="800"/>
              <a:t> </a:t>
            </a:r>
            <a:r>
              <a:rPr lang="de-CH" sz="800" err="1"/>
              <a:t>ohni</a:t>
            </a:r>
            <a:r>
              <a:rPr lang="de-CH" sz="800"/>
              <a:t> </a:t>
            </a:r>
            <a:r>
              <a:rPr lang="de-CH" sz="800" err="1"/>
              <a:t>nomol</a:t>
            </a:r>
            <a:r>
              <a:rPr lang="de-CH" sz="800"/>
              <a:t> </a:t>
            </a:r>
            <a:r>
              <a:rPr lang="de-CH" sz="800" err="1"/>
              <a:t>konfigurirä</a:t>
            </a:r>
            <a:r>
              <a:rPr lang="de-CH" sz="800"/>
              <a:t> </a:t>
            </a:r>
            <a:r>
              <a:rPr lang="de-CH" sz="800" err="1"/>
              <a:t>z’müässä</a:t>
            </a:r>
            <a:r>
              <a:rPr lang="de-CH" sz="800"/>
              <a:t>.</a:t>
            </a:r>
          </a:p>
          <a:p>
            <a:pPr marL="171450" indent="-171450">
              <a:buFontTx/>
              <a:buChar char="-"/>
            </a:pPr>
            <a:r>
              <a:rPr lang="de-CH" sz="800" err="1"/>
              <a:t>D’Vorteile</a:t>
            </a:r>
            <a:r>
              <a:rPr lang="de-CH" sz="800"/>
              <a:t> sind frappant</a:t>
            </a:r>
            <a:br>
              <a:rPr lang="de-CH" sz="800"/>
            </a:br>
            <a:r>
              <a:rPr lang="de-CH" sz="800">
                <a:highlight>
                  <a:srgbClr val="FFFF00"/>
                </a:highlight>
                <a:sym typeface="Wingdings" panose="05000000000000000000" pitchFamily="2" charset="2"/>
              </a:rPr>
              <a:t>&gt;&gt;&gt; KLICK </a:t>
            </a:r>
            <a:endParaRPr lang="de-CH" sz="800" dirty="0">
              <a:highlight>
                <a:srgbClr val="FFFF00"/>
              </a:highlight>
              <a:sym typeface="Wingdings" panose="05000000000000000000" pitchFamily="2" charset="2"/>
            </a:endParaRPr>
          </a:p>
          <a:p>
            <a:pPr marL="628650" lvl="1" indent="-171450">
              <a:buFontTx/>
              <a:buChar char="-"/>
            </a:pPr>
            <a:r>
              <a:rPr lang="de-CH" sz="800"/>
              <a:t>ä </a:t>
            </a:r>
            <a:r>
              <a:rPr lang="de-CH" sz="800" err="1"/>
              <a:t>grossi</a:t>
            </a:r>
            <a:r>
              <a:rPr lang="de-CH" sz="800"/>
              <a:t> </a:t>
            </a:r>
            <a:r>
              <a:rPr lang="de-CH" sz="800" dirty="0" err="1"/>
              <a:t>Ziit-Iischparig</a:t>
            </a:r>
            <a:r>
              <a:rPr lang="de-CH" sz="800"/>
              <a:t> </a:t>
            </a:r>
          </a:p>
          <a:p>
            <a:pPr marL="628650" lvl="1" indent="-171450">
              <a:buFontTx/>
              <a:buChar char="-"/>
            </a:pPr>
            <a:r>
              <a:rPr lang="de-CH" sz="800" err="1"/>
              <a:t>Erfassigsfähler</a:t>
            </a:r>
            <a:r>
              <a:rPr lang="de-CH" sz="800"/>
              <a:t> sind </a:t>
            </a:r>
            <a:r>
              <a:rPr lang="de-CH" sz="800" err="1"/>
              <a:t>chum</a:t>
            </a:r>
            <a:r>
              <a:rPr lang="de-CH" sz="800"/>
              <a:t> möglich </a:t>
            </a:r>
          </a:p>
          <a:p>
            <a:pPr marL="628650" lvl="1" indent="-171450">
              <a:buFontTx/>
              <a:buChar char="-"/>
            </a:pPr>
            <a:r>
              <a:rPr lang="de-CH" sz="800"/>
              <a:t>Somit </a:t>
            </a:r>
            <a:r>
              <a:rPr lang="de-CH" sz="800" err="1"/>
              <a:t>stiigt</a:t>
            </a:r>
            <a:r>
              <a:rPr lang="de-CH" sz="800"/>
              <a:t> </a:t>
            </a:r>
            <a:r>
              <a:rPr lang="de-CH" sz="800" err="1"/>
              <a:t>d’Qualität</a:t>
            </a:r>
            <a:endParaRPr lang="de-CH" sz="800"/>
          </a:p>
          <a:p>
            <a:pPr marL="628650" lvl="1" indent="-171450">
              <a:buFontTx/>
              <a:buChar char="-"/>
            </a:pPr>
            <a:endParaRPr lang="de-CH" sz="800"/>
          </a:p>
          <a:p>
            <a:pPr marL="171450" indent="-171450">
              <a:buFontTx/>
              <a:buChar char="-"/>
            </a:pPr>
            <a:r>
              <a:rPr lang="de-CH" sz="800"/>
              <a:t>Und jetzt zeig ich dir das im Detail.</a:t>
            </a:r>
          </a:p>
          <a:p>
            <a:pPr marL="171450" indent="-171450">
              <a:buFontTx/>
              <a:buChar char="-"/>
            </a:pPr>
            <a:endParaRPr lang="de-CH" sz="800"/>
          </a:p>
          <a:p>
            <a:endParaRPr lang="de-CH" sz="800"/>
          </a:p>
          <a:p>
            <a:r>
              <a:rPr lang="de-CH" sz="800">
                <a:highlight>
                  <a:srgbClr val="FFFF00"/>
                </a:highlight>
              </a:rPr>
              <a:t>Variante Deutsch ----------------------------------------------------------------------------------</a:t>
            </a:r>
          </a:p>
          <a:p>
            <a:endParaRPr lang="de-CH" sz="800">
              <a:highlight>
                <a:srgbClr val="00FF00"/>
              </a:highlight>
            </a:endParaRPr>
          </a:p>
          <a:p>
            <a:r>
              <a:rPr lang="de-CH" sz="800">
                <a:highlight>
                  <a:srgbClr val="00FF00"/>
                </a:highlight>
              </a:rPr>
              <a:t>Christophe</a:t>
            </a:r>
            <a:r>
              <a:rPr lang="de-CH" sz="800"/>
              <a:t> </a:t>
            </a:r>
          </a:p>
          <a:p>
            <a:pPr marL="171450" indent="-171450">
              <a:buFontTx/>
              <a:buChar char="-"/>
            </a:pPr>
            <a:r>
              <a:rPr lang="de-CH" sz="800"/>
              <a:t>Jean-Pierre, da haben wir eine Super-Lösung </a:t>
            </a:r>
          </a:p>
          <a:p>
            <a:pPr marL="171450" indent="-171450">
              <a:buFontTx/>
              <a:buChar char="-"/>
            </a:pPr>
            <a:r>
              <a:rPr lang="de-CH" sz="800"/>
              <a:t>und zwar kannst du jetzt Daten z.B. über ComNorm direkt in deinen Stamm oder in dein CAD übernehmen, als Vorlage.</a:t>
            </a:r>
          </a:p>
          <a:p>
            <a:pPr marL="171450" indent="-171450">
              <a:buFontTx/>
              <a:buChar char="-"/>
            </a:pPr>
            <a:r>
              <a:rPr lang="de-CH" sz="800"/>
              <a:t>Wenn du deine Küchen dann zeichnest kannst du die Masse anpassen, direkt in der Zeichnung.</a:t>
            </a:r>
          </a:p>
          <a:p>
            <a:pPr marL="171450" indent="-171450">
              <a:buFontTx/>
              <a:buChar char="-"/>
            </a:pPr>
            <a:r>
              <a:rPr lang="de-CH" sz="800"/>
              <a:t>Die Schublade, die Griffleiste oder was auch immer an uns übermitteln und zwar ohne noch einmal konfigurieren zu müssen.</a:t>
            </a:r>
          </a:p>
          <a:p>
            <a:pPr marL="171450" indent="-171450">
              <a:buFontTx/>
              <a:buChar char="-"/>
            </a:pPr>
            <a:r>
              <a:rPr lang="de-CH" sz="800"/>
              <a:t>Die Vorteile sind frappant</a:t>
            </a:r>
          </a:p>
          <a:p>
            <a:pPr marL="628650" lvl="1" indent="-171450">
              <a:buFontTx/>
              <a:buChar char="-"/>
            </a:pPr>
            <a:r>
              <a:rPr lang="de-CH" sz="800"/>
              <a:t>Eine grosse Zeiteinsparung </a:t>
            </a:r>
          </a:p>
          <a:p>
            <a:pPr marL="628650" lvl="1" indent="-171450">
              <a:buFontTx/>
              <a:buChar char="-"/>
            </a:pPr>
            <a:r>
              <a:rPr lang="de-CH" sz="800"/>
              <a:t>Erfassungsfehler sind kaum möglich</a:t>
            </a:r>
          </a:p>
          <a:p>
            <a:pPr marL="628650" lvl="1" indent="-171450">
              <a:buFontTx/>
              <a:buChar char="-"/>
            </a:pPr>
            <a:r>
              <a:rPr lang="de-CH" sz="800"/>
              <a:t>Somit steigt die Qualität</a:t>
            </a:r>
          </a:p>
          <a:p>
            <a:pPr marL="628650" lvl="1" indent="-171450">
              <a:buFontTx/>
              <a:buChar char="-"/>
            </a:pPr>
            <a:endParaRPr lang="de-CH" sz="800"/>
          </a:p>
          <a:p>
            <a:pPr marL="171450" indent="-171450">
              <a:buFontTx/>
              <a:buChar char="-"/>
            </a:pPr>
            <a:r>
              <a:rPr lang="de-CH" sz="800"/>
              <a:t>Und jetzt zeige ich dir das im Detail.</a:t>
            </a:r>
          </a:p>
          <a:p>
            <a:endParaRPr lang="de-CH" sz="800"/>
          </a:p>
        </p:txBody>
      </p:sp>
      <p:sp>
        <p:nvSpPr>
          <p:cNvPr id="4" name="Foliennummernplatzhalter 3"/>
          <p:cNvSpPr>
            <a:spLocks noGrp="1"/>
          </p:cNvSpPr>
          <p:nvPr>
            <p:ph type="sldNum" sz="quarter" idx="5"/>
          </p:nvPr>
        </p:nvSpPr>
        <p:spPr/>
        <p:txBody>
          <a:bodyPr/>
          <a:lstStyle/>
          <a:p>
            <a:fld id="{7B012C4A-DC17-4214-A2D2-3E8D55E4C587}" type="slidenum">
              <a:rPr lang="de-CH" smtClean="0"/>
              <a:t>2</a:t>
            </a:fld>
            <a:endParaRPr lang="de-CH"/>
          </a:p>
        </p:txBody>
      </p:sp>
    </p:spTree>
    <p:extLst>
      <p:ext uri="{BB962C8B-B14F-4D97-AF65-F5344CB8AC3E}">
        <p14:creationId xmlns:p14="http://schemas.microsoft.com/office/powerpoint/2010/main" val="1826088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570029"/>
          </a:xfrm>
        </p:spPr>
        <p:txBody>
          <a:bodyPr/>
          <a:lstStyle/>
          <a:p>
            <a:endParaRPr lang="de-CH" sz="800">
              <a:highlight>
                <a:srgbClr val="00FF00"/>
              </a:highlight>
            </a:endParaRPr>
          </a:p>
          <a:p>
            <a:r>
              <a:rPr lang="de-CH" sz="800">
                <a:highlight>
                  <a:srgbClr val="00FF00"/>
                </a:highlight>
              </a:rPr>
              <a:t>Christophe</a:t>
            </a:r>
            <a:r>
              <a:rPr lang="de-CH" sz="80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800" err="1"/>
              <a:t>s’konfigurierbare</a:t>
            </a:r>
            <a:r>
              <a:rPr lang="de-CH" sz="800"/>
              <a:t> Produkt </a:t>
            </a:r>
            <a:r>
              <a:rPr lang="de-CH" sz="800" err="1"/>
              <a:t>isch</a:t>
            </a:r>
            <a:r>
              <a:rPr lang="de-CH" sz="800"/>
              <a:t> i </a:t>
            </a:r>
            <a:r>
              <a:rPr lang="de-CH" sz="800" err="1"/>
              <a:t>üsäm</a:t>
            </a:r>
            <a:r>
              <a:rPr lang="de-CH" sz="800"/>
              <a:t> </a:t>
            </a:r>
            <a:r>
              <a:rPr lang="de-CH" sz="800" err="1"/>
              <a:t>Bischpiil</a:t>
            </a:r>
            <a:r>
              <a:rPr lang="de-CH" sz="800"/>
              <a:t> ä LEGRABOX</a:t>
            </a:r>
          </a:p>
          <a:p>
            <a:pPr marL="171450" indent="-171450">
              <a:buFontTx/>
              <a:buChar char="-"/>
            </a:pPr>
            <a:r>
              <a:rPr lang="de-CH" sz="800"/>
              <a:t>Du </a:t>
            </a:r>
            <a:r>
              <a:rPr lang="de-CH" sz="800" err="1"/>
              <a:t>übernimmsch</a:t>
            </a:r>
            <a:r>
              <a:rPr lang="de-CH" sz="800"/>
              <a:t> </a:t>
            </a:r>
            <a:r>
              <a:rPr lang="de-CH" sz="800" err="1"/>
              <a:t>Datä</a:t>
            </a:r>
            <a:r>
              <a:rPr lang="de-CH" sz="800"/>
              <a:t>, also ä </a:t>
            </a:r>
            <a:r>
              <a:rPr lang="de-CH" sz="800" err="1"/>
              <a:t>fertigi</a:t>
            </a:r>
            <a:r>
              <a:rPr lang="de-CH" sz="800"/>
              <a:t> Konfiguration direkt </a:t>
            </a:r>
            <a:r>
              <a:rPr lang="de-CH" sz="800" err="1"/>
              <a:t>us</a:t>
            </a:r>
            <a:r>
              <a:rPr lang="de-CH" sz="800"/>
              <a:t> </a:t>
            </a:r>
            <a:r>
              <a:rPr lang="de-CH" sz="800" err="1"/>
              <a:t>äm</a:t>
            </a:r>
            <a:r>
              <a:rPr lang="de-CH" sz="800"/>
              <a:t> Konfigurator</a:t>
            </a:r>
            <a:endParaRPr lang="de-CH" sz="800" dirty="0"/>
          </a:p>
          <a:p>
            <a:pPr marL="171450" indent="-171450">
              <a:buFontTx/>
              <a:buChar char="-"/>
            </a:pPr>
            <a:r>
              <a:rPr lang="de-CH" sz="800"/>
              <a:t>das </a:t>
            </a:r>
            <a:r>
              <a:rPr lang="de-CH" sz="800" err="1"/>
              <a:t>isch</a:t>
            </a:r>
            <a:r>
              <a:rPr lang="de-CH" sz="800"/>
              <a:t> denn </a:t>
            </a:r>
            <a:r>
              <a:rPr lang="de-CH" sz="800" err="1"/>
              <a:t>wiä</a:t>
            </a:r>
            <a:r>
              <a:rPr lang="de-CH" sz="800"/>
              <a:t> ä Vorlag i </a:t>
            </a:r>
            <a:r>
              <a:rPr lang="de-CH" sz="800" err="1"/>
              <a:t>dim</a:t>
            </a:r>
            <a:r>
              <a:rPr lang="de-CH" sz="800"/>
              <a:t> ERP System</a:t>
            </a:r>
            <a:r>
              <a:rPr lang="de-CH" sz="800" dirty="0"/>
              <a:t> oder i </a:t>
            </a:r>
            <a:r>
              <a:rPr lang="de-CH" sz="800" dirty="0" err="1"/>
              <a:t>dim</a:t>
            </a:r>
            <a:r>
              <a:rPr lang="de-CH" sz="800" dirty="0"/>
              <a:t> CAD</a:t>
            </a:r>
            <a:endParaRPr lang="de-CH" sz="800"/>
          </a:p>
          <a:p>
            <a:pPr marL="171450" indent="-171450">
              <a:buFontTx/>
              <a:buChar char="-"/>
            </a:pPr>
            <a:r>
              <a:rPr lang="de-CH" sz="800"/>
              <a:t>Ich zeig dir das do mit </a:t>
            </a:r>
            <a:r>
              <a:rPr lang="de-CH" sz="800" err="1"/>
              <a:t>BormBusiness</a:t>
            </a:r>
            <a:r>
              <a:rPr lang="de-CH" sz="800"/>
              <a:t> und </a:t>
            </a:r>
            <a:r>
              <a:rPr lang="de-CH" sz="800" err="1"/>
              <a:t>PointLineCAD</a:t>
            </a:r>
            <a:r>
              <a:rPr lang="de-CH" sz="800"/>
              <a:t> </a:t>
            </a:r>
          </a:p>
          <a:p>
            <a:endParaRPr lang="de-CH" sz="800">
              <a:highlight>
                <a:srgbClr val="FFFF00"/>
              </a:highlight>
            </a:endParaRPr>
          </a:p>
          <a:p>
            <a:endParaRPr lang="de-CH" sz="800">
              <a:highlight>
                <a:srgbClr val="FFFF00"/>
              </a:highlight>
            </a:endParaRPr>
          </a:p>
          <a:p>
            <a:r>
              <a:rPr lang="de-CH" sz="800">
                <a:highlight>
                  <a:srgbClr val="FFFF00"/>
                </a:highlight>
              </a:rPr>
              <a:t>Variante Deutsch ----------------------------------------------------------------------------------</a:t>
            </a:r>
          </a:p>
          <a:p>
            <a:endParaRPr lang="de-CH" sz="800">
              <a:highlight>
                <a:srgbClr val="00FF00"/>
              </a:highlight>
            </a:endParaRPr>
          </a:p>
          <a:p>
            <a:r>
              <a:rPr lang="de-CH" sz="800">
                <a:highlight>
                  <a:srgbClr val="00FF00"/>
                </a:highlight>
              </a:rPr>
              <a:t>Christophe</a:t>
            </a:r>
            <a:r>
              <a:rPr lang="de-CH" sz="80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800"/>
              <a:t>Das konfigurierte Produkt ist in unserem Beispiel eine LEGRABOX</a:t>
            </a:r>
          </a:p>
          <a:p>
            <a:pPr marL="171450" indent="-171450">
              <a:buFontTx/>
              <a:buChar char="-"/>
            </a:pPr>
            <a:r>
              <a:rPr lang="de-CH" sz="800"/>
              <a:t>Du übernimmst Daten, also eine fertige Konfiguration direkt aus dem Konfigurator, als Vorlage in dein ERP System</a:t>
            </a:r>
          </a:p>
          <a:p>
            <a:pPr marL="171450" indent="-171450">
              <a:buFontTx/>
              <a:buChar char="-"/>
            </a:pPr>
            <a:r>
              <a:rPr lang="de-CH" sz="800"/>
              <a:t>Ich zeige dir das hier mit </a:t>
            </a:r>
            <a:r>
              <a:rPr lang="de-CH" sz="800" err="1"/>
              <a:t>BormBusiness</a:t>
            </a:r>
            <a:r>
              <a:rPr lang="de-CH" sz="800"/>
              <a:t> und </a:t>
            </a:r>
            <a:r>
              <a:rPr lang="de-CH" sz="800" err="1"/>
              <a:t>PointLineCAD</a:t>
            </a:r>
            <a:r>
              <a:rPr lang="de-CH" sz="800"/>
              <a:t> </a:t>
            </a:r>
          </a:p>
        </p:txBody>
      </p:sp>
      <p:sp>
        <p:nvSpPr>
          <p:cNvPr id="4" name="Foliennummernplatzhalter 3"/>
          <p:cNvSpPr>
            <a:spLocks noGrp="1"/>
          </p:cNvSpPr>
          <p:nvPr>
            <p:ph type="sldNum" sz="quarter" idx="5"/>
          </p:nvPr>
        </p:nvSpPr>
        <p:spPr/>
        <p:txBody>
          <a:bodyPr/>
          <a:lstStyle/>
          <a:p>
            <a:fld id="{7B012C4A-DC17-4214-A2D2-3E8D55E4C587}" type="slidenum">
              <a:rPr lang="de-CH" smtClean="0"/>
              <a:t>3</a:t>
            </a:fld>
            <a:endParaRPr lang="de-CH"/>
          </a:p>
        </p:txBody>
      </p:sp>
    </p:spTree>
    <p:extLst>
      <p:ext uri="{BB962C8B-B14F-4D97-AF65-F5344CB8AC3E}">
        <p14:creationId xmlns:p14="http://schemas.microsoft.com/office/powerpoint/2010/main" val="2749659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50"/>
            <a:ext cx="5486400" cy="4577912"/>
          </a:xfrm>
        </p:spPr>
        <p:txBody>
          <a:bodyPr/>
          <a:lstStyle/>
          <a:p>
            <a:r>
              <a:rPr lang="de-CH" sz="800">
                <a:highlight>
                  <a:srgbClr val="00FF00"/>
                </a:highlight>
              </a:rPr>
              <a:t>Christophe</a:t>
            </a:r>
            <a:r>
              <a:rPr lang="de-CH" sz="800"/>
              <a:t> </a:t>
            </a:r>
          </a:p>
          <a:p>
            <a:pPr marL="171450" indent="-171450">
              <a:buFontTx/>
              <a:buChar char="-"/>
            </a:pPr>
            <a:r>
              <a:rPr lang="de-CH" sz="800"/>
              <a:t>Du </a:t>
            </a:r>
            <a:r>
              <a:rPr lang="de-CH" sz="800" err="1"/>
              <a:t>passisch</a:t>
            </a:r>
            <a:r>
              <a:rPr lang="de-CH" sz="800"/>
              <a:t> i </a:t>
            </a:r>
            <a:r>
              <a:rPr lang="de-CH" sz="800" err="1"/>
              <a:t>dä</a:t>
            </a:r>
            <a:r>
              <a:rPr lang="de-CH" sz="800"/>
              <a:t> </a:t>
            </a:r>
            <a:r>
              <a:rPr lang="de-CH" sz="800" err="1"/>
              <a:t>Zeichnig</a:t>
            </a:r>
            <a:r>
              <a:rPr lang="de-CH" sz="800"/>
              <a:t>, do zum </a:t>
            </a:r>
            <a:r>
              <a:rPr lang="de-CH" sz="800" err="1"/>
              <a:t>Bischpil</a:t>
            </a:r>
            <a:r>
              <a:rPr lang="de-CH" sz="800"/>
              <a:t> </a:t>
            </a:r>
            <a:r>
              <a:rPr lang="de-CH" sz="800" err="1"/>
              <a:t>s’Mass</a:t>
            </a:r>
            <a:r>
              <a:rPr lang="de-CH" sz="800"/>
              <a:t> </a:t>
            </a:r>
            <a:r>
              <a:rPr lang="de-CH" sz="800" err="1"/>
              <a:t>vo</a:t>
            </a:r>
            <a:r>
              <a:rPr lang="de-CH" sz="800"/>
              <a:t> </a:t>
            </a:r>
            <a:r>
              <a:rPr lang="de-CH" sz="800" err="1"/>
              <a:t>dä</a:t>
            </a:r>
            <a:r>
              <a:rPr lang="de-CH" sz="800"/>
              <a:t> </a:t>
            </a:r>
            <a:r>
              <a:rPr lang="de-CH" sz="800" err="1"/>
              <a:t>Korpusbreiti</a:t>
            </a:r>
            <a:r>
              <a:rPr lang="de-CH" sz="800" dirty="0"/>
              <a:t>,</a:t>
            </a:r>
            <a:r>
              <a:rPr lang="de-CH" sz="800"/>
              <a:t> </a:t>
            </a:r>
            <a:r>
              <a:rPr lang="de-CH" sz="800" err="1"/>
              <a:t>diniä</a:t>
            </a:r>
            <a:r>
              <a:rPr lang="de-CH" sz="800"/>
              <a:t> Wünsch </a:t>
            </a:r>
            <a:r>
              <a:rPr lang="de-CH" sz="800" err="1"/>
              <a:t>aa</a:t>
            </a:r>
            <a:endParaRPr lang="de-CH" sz="80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800"/>
              <a:t>Denn </a:t>
            </a:r>
            <a:r>
              <a:rPr lang="de-CH" sz="800" err="1"/>
              <a:t>wählsch</a:t>
            </a:r>
            <a:r>
              <a:rPr lang="de-CH" sz="800"/>
              <a:t> du </a:t>
            </a:r>
            <a:r>
              <a:rPr lang="de-CH" sz="800" err="1"/>
              <a:t>diä</a:t>
            </a:r>
            <a:r>
              <a:rPr lang="de-CH" sz="800"/>
              <a:t> Vorlage im CAD </a:t>
            </a:r>
            <a:r>
              <a:rPr lang="de-CH" sz="800" err="1"/>
              <a:t>uus</a:t>
            </a:r>
            <a:r>
              <a:rPr lang="de-CH" sz="800"/>
              <a:t> und </a:t>
            </a:r>
            <a:r>
              <a:rPr lang="de-CH" sz="800" err="1"/>
              <a:t>entscheidisch</a:t>
            </a:r>
            <a:r>
              <a:rPr lang="de-CH" sz="800"/>
              <a:t> dich, </a:t>
            </a:r>
            <a:endParaRPr lang="de-CH" sz="8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800"/>
              <a:t>ob du selber </a:t>
            </a:r>
            <a:r>
              <a:rPr lang="de-CH" sz="800" err="1"/>
              <a:t>produzierä</a:t>
            </a:r>
            <a:r>
              <a:rPr lang="de-CH" sz="800"/>
              <a:t> oder ob du ä </a:t>
            </a:r>
            <a:r>
              <a:rPr lang="de-CH" sz="800" err="1"/>
              <a:t>Fertigschubladä</a:t>
            </a:r>
            <a:r>
              <a:rPr lang="de-CH" sz="800"/>
              <a:t> bi </a:t>
            </a:r>
            <a:r>
              <a:rPr lang="de-CH" sz="800" err="1"/>
              <a:t>dä</a:t>
            </a:r>
            <a:r>
              <a:rPr lang="de-CH" sz="800"/>
              <a:t> BOX-Manufaktur </a:t>
            </a:r>
            <a:r>
              <a:rPr lang="de-CH" sz="800" err="1"/>
              <a:t>bestellä</a:t>
            </a:r>
            <a:r>
              <a:rPr lang="de-CH" sz="800"/>
              <a:t> </a:t>
            </a:r>
            <a:r>
              <a:rPr lang="de-CH" sz="800" err="1"/>
              <a:t>wötisch</a:t>
            </a:r>
            <a:r>
              <a:rPr lang="de-CH" sz="800"/>
              <a:t>.</a:t>
            </a:r>
          </a:p>
          <a:p>
            <a:pPr marL="171450" indent="-171450">
              <a:buFontTx/>
              <a:buChar char="-"/>
            </a:pPr>
            <a:endParaRPr lang="de-CH" sz="800"/>
          </a:p>
          <a:p>
            <a:endParaRPr lang="de-CH" sz="800">
              <a:highlight>
                <a:srgbClr val="00FF00"/>
              </a:highlight>
            </a:endParaRPr>
          </a:p>
          <a:p>
            <a:r>
              <a:rPr lang="de-CH" sz="800">
                <a:highlight>
                  <a:srgbClr val="FFFF00"/>
                </a:highlight>
              </a:rPr>
              <a:t>Variante Deutsch ----------------------------------------------------------------------------------</a:t>
            </a:r>
          </a:p>
          <a:p>
            <a:endParaRPr lang="de-CH" sz="800">
              <a:highlight>
                <a:srgbClr val="00FF00"/>
              </a:highlight>
            </a:endParaRPr>
          </a:p>
          <a:p>
            <a:r>
              <a:rPr lang="de-CH" sz="800">
                <a:highlight>
                  <a:srgbClr val="00FF00"/>
                </a:highlight>
              </a:rPr>
              <a:t>Christophe</a:t>
            </a:r>
            <a:r>
              <a:rPr lang="de-CH" sz="800"/>
              <a:t> </a:t>
            </a:r>
          </a:p>
          <a:p>
            <a:pPr marL="171450" indent="-171450">
              <a:buFontTx/>
              <a:buChar char="-"/>
            </a:pPr>
            <a:r>
              <a:rPr lang="de-CH" sz="800"/>
              <a:t>Du passt in der Zeichnung, hier zum Beispiel das Mass der Korpusbreite deinen Wünschen 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800"/>
              <a:t>Dann wählst du die Vorlage im CAD aus und entscheidest ob du selbst produzieren möchtest oder eine Fertigschublade bei der BOX-Manufaktur bestellen möchtest</a:t>
            </a:r>
          </a:p>
        </p:txBody>
      </p:sp>
      <p:sp>
        <p:nvSpPr>
          <p:cNvPr id="4" name="Foliennummernplatzhalter 3"/>
          <p:cNvSpPr>
            <a:spLocks noGrp="1"/>
          </p:cNvSpPr>
          <p:nvPr>
            <p:ph type="sldNum" sz="quarter" idx="5"/>
          </p:nvPr>
        </p:nvSpPr>
        <p:spPr/>
        <p:txBody>
          <a:bodyPr/>
          <a:lstStyle/>
          <a:p>
            <a:fld id="{7B012C4A-DC17-4214-A2D2-3E8D55E4C587}" type="slidenum">
              <a:rPr lang="de-CH" smtClean="0"/>
              <a:t>4</a:t>
            </a:fld>
            <a:endParaRPr lang="de-CH"/>
          </a:p>
        </p:txBody>
      </p:sp>
    </p:spTree>
    <p:extLst>
      <p:ext uri="{BB962C8B-B14F-4D97-AF65-F5344CB8AC3E}">
        <p14:creationId xmlns:p14="http://schemas.microsoft.com/office/powerpoint/2010/main" val="113727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50"/>
            <a:ext cx="5486400" cy="4577912"/>
          </a:xfrm>
        </p:spPr>
        <p:txBody>
          <a:bodyPr/>
          <a:lstStyle/>
          <a:p>
            <a:r>
              <a:rPr lang="de-CH" sz="800">
                <a:highlight>
                  <a:srgbClr val="00FF00"/>
                </a:highlight>
              </a:rPr>
              <a:t>Christophe</a:t>
            </a:r>
            <a:r>
              <a:rPr lang="de-CH" sz="800"/>
              <a:t> </a:t>
            </a:r>
          </a:p>
          <a:p>
            <a:pPr marL="171450" indent="-171450">
              <a:buFontTx/>
              <a:buChar char="-"/>
            </a:pPr>
            <a:r>
              <a:rPr lang="de-CH" sz="800" err="1"/>
              <a:t>Diä</a:t>
            </a:r>
            <a:r>
              <a:rPr lang="de-CH" sz="800"/>
              <a:t> </a:t>
            </a:r>
            <a:r>
              <a:rPr lang="de-CH" sz="800" err="1"/>
              <a:t>Attributt</a:t>
            </a:r>
            <a:r>
              <a:rPr lang="de-CH" sz="800"/>
              <a:t> wo </a:t>
            </a:r>
            <a:r>
              <a:rPr lang="de-CH" sz="800" err="1"/>
              <a:t>veränderät</a:t>
            </a:r>
            <a:r>
              <a:rPr lang="de-CH" sz="800"/>
              <a:t> </a:t>
            </a:r>
            <a:r>
              <a:rPr lang="de-CH" sz="800" err="1"/>
              <a:t>wordä</a:t>
            </a:r>
            <a:r>
              <a:rPr lang="de-CH" sz="800"/>
              <a:t> sind, </a:t>
            </a:r>
            <a:r>
              <a:rPr lang="de-CH" sz="800" err="1"/>
              <a:t>gönd</a:t>
            </a:r>
            <a:r>
              <a:rPr lang="de-CH" sz="800"/>
              <a:t> jetzt </a:t>
            </a:r>
            <a:r>
              <a:rPr lang="de-CH" sz="800" err="1"/>
              <a:t>zemä</a:t>
            </a:r>
            <a:r>
              <a:rPr lang="de-CH" sz="800"/>
              <a:t> mit </a:t>
            </a:r>
            <a:r>
              <a:rPr lang="de-CH" sz="800" err="1"/>
              <a:t>dä</a:t>
            </a:r>
            <a:r>
              <a:rPr lang="de-CH" sz="800"/>
              <a:t> Vorlage </a:t>
            </a:r>
            <a:r>
              <a:rPr lang="de-CH" sz="800" err="1"/>
              <a:t>zrugg</a:t>
            </a:r>
            <a:r>
              <a:rPr lang="de-CH" sz="800"/>
              <a:t> in </a:t>
            </a:r>
            <a:r>
              <a:rPr lang="de-CH" sz="800" err="1"/>
              <a:t>dini</a:t>
            </a:r>
            <a:r>
              <a:rPr lang="de-CH" sz="800"/>
              <a:t> </a:t>
            </a:r>
            <a:r>
              <a:rPr lang="de-CH" sz="800" dirty="0" err="1"/>
              <a:t>Iichaufs</a:t>
            </a:r>
            <a:r>
              <a:rPr lang="de-CH" sz="800" dirty="0"/>
              <a:t>-Software</a:t>
            </a:r>
            <a:r>
              <a:rPr lang="de-CH" sz="800"/>
              <a:t>, um </a:t>
            </a:r>
            <a:r>
              <a:rPr lang="de-CH" sz="800" err="1"/>
              <a:t>dä</a:t>
            </a:r>
            <a:r>
              <a:rPr lang="de-CH" sz="800"/>
              <a:t> </a:t>
            </a:r>
            <a:r>
              <a:rPr lang="de-CH" sz="800" err="1"/>
              <a:t>Bschtellprozess</a:t>
            </a:r>
            <a:r>
              <a:rPr lang="de-CH" sz="800"/>
              <a:t> so </a:t>
            </a:r>
            <a:r>
              <a:rPr lang="de-CH" sz="800" err="1"/>
              <a:t>abzwicklä</a:t>
            </a:r>
            <a:r>
              <a:rPr lang="de-CH" sz="800"/>
              <a:t>, wie du das au mit Standard-Artikeln </a:t>
            </a:r>
            <a:r>
              <a:rPr lang="de-CH" sz="800" err="1"/>
              <a:t>machä</a:t>
            </a:r>
            <a:r>
              <a:rPr lang="de-CH" sz="800"/>
              <a:t> </a:t>
            </a:r>
            <a:r>
              <a:rPr lang="de-CH" sz="800" err="1"/>
              <a:t>würdisch</a:t>
            </a:r>
            <a:r>
              <a:rPr lang="de-CH" sz="800"/>
              <a:t>.</a:t>
            </a:r>
          </a:p>
          <a:p>
            <a:pPr marL="171450" indent="-171450">
              <a:buFontTx/>
              <a:buChar char="-"/>
            </a:pPr>
            <a:r>
              <a:rPr lang="de-CH" sz="800"/>
              <a:t>Bi BormBusiness </a:t>
            </a:r>
            <a:r>
              <a:rPr lang="de-CH" sz="800" err="1"/>
              <a:t>wärdäd</a:t>
            </a:r>
            <a:r>
              <a:rPr lang="de-CH" sz="800"/>
              <a:t> </a:t>
            </a:r>
            <a:r>
              <a:rPr lang="de-CH" sz="800" err="1"/>
              <a:t>diä</a:t>
            </a:r>
            <a:r>
              <a:rPr lang="de-CH" sz="800"/>
              <a:t> </a:t>
            </a:r>
            <a:r>
              <a:rPr lang="de-CH" sz="800" err="1"/>
              <a:t>Datä</a:t>
            </a:r>
            <a:r>
              <a:rPr lang="de-CH" sz="800"/>
              <a:t> via ComNorm a </a:t>
            </a:r>
            <a:r>
              <a:rPr lang="de-CH" sz="800" err="1"/>
              <a:t>d’BOX</a:t>
            </a:r>
            <a:r>
              <a:rPr lang="de-CH" sz="800"/>
              <a:t>-Manufaktur </a:t>
            </a:r>
            <a:r>
              <a:rPr lang="de-CH" sz="800" err="1"/>
              <a:t>übermittlät</a:t>
            </a:r>
            <a:r>
              <a:rPr lang="de-CH" sz="800"/>
              <a:t>.</a:t>
            </a:r>
          </a:p>
          <a:p>
            <a:pPr marL="171450" indent="-171450">
              <a:buFontTx/>
              <a:buChar char="-"/>
            </a:pPr>
            <a:r>
              <a:rPr lang="de-CH" sz="800" err="1"/>
              <a:t>Diä</a:t>
            </a:r>
            <a:r>
              <a:rPr lang="de-CH" sz="800"/>
              <a:t> </a:t>
            </a:r>
            <a:r>
              <a:rPr lang="de-CH" sz="800" err="1"/>
              <a:t>verändärätä</a:t>
            </a:r>
            <a:r>
              <a:rPr lang="de-CH" sz="800"/>
              <a:t> </a:t>
            </a:r>
            <a:r>
              <a:rPr lang="de-CH" sz="800" err="1"/>
              <a:t>Konfigurationä</a:t>
            </a:r>
            <a:r>
              <a:rPr lang="de-CH" sz="800"/>
              <a:t> </a:t>
            </a:r>
            <a:r>
              <a:rPr lang="de-CH" sz="800" err="1"/>
              <a:t>erschinäd</a:t>
            </a:r>
            <a:r>
              <a:rPr lang="de-CH" sz="800"/>
              <a:t> noch und noch im BOX-Manufaktur </a:t>
            </a:r>
            <a:r>
              <a:rPr lang="de-CH" sz="800" err="1"/>
              <a:t>Warächorb</a:t>
            </a:r>
            <a:r>
              <a:rPr lang="de-CH" sz="800"/>
              <a:t>.</a:t>
            </a:r>
          </a:p>
          <a:p>
            <a:pPr marL="171450" indent="-171450">
              <a:buFontTx/>
              <a:buChar char="-"/>
            </a:pPr>
            <a:r>
              <a:rPr lang="de-CH" sz="800"/>
              <a:t>Um </a:t>
            </a:r>
            <a:r>
              <a:rPr lang="de-CH" sz="800" err="1"/>
              <a:t>sicherzstäellä</a:t>
            </a:r>
            <a:r>
              <a:rPr lang="de-CH" sz="800"/>
              <a:t>  das </a:t>
            </a:r>
            <a:r>
              <a:rPr lang="de-CH" sz="800" err="1"/>
              <a:t>technischi</a:t>
            </a:r>
            <a:r>
              <a:rPr lang="de-CH" sz="800"/>
              <a:t> </a:t>
            </a:r>
            <a:r>
              <a:rPr lang="de-CH" sz="800" err="1"/>
              <a:t>Änderigä</a:t>
            </a:r>
            <a:r>
              <a:rPr lang="de-CH" sz="800"/>
              <a:t>, wo </a:t>
            </a:r>
            <a:r>
              <a:rPr lang="de-CH" sz="800" err="1"/>
              <a:t>sit</a:t>
            </a:r>
            <a:r>
              <a:rPr lang="de-CH" sz="800"/>
              <a:t> </a:t>
            </a:r>
            <a:r>
              <a:rPr lang="de-CH" sz="800" err="1"/>
              <a:t>äm</a:t>
            </a:r>
            <a:r>
              <a:rPr lang="de-CH" sz="800"/>
              <a:t> </a:t>
            </a:r>
            <a:r>
              <a:rPr lang="de-CH" sz="800" err="1"/>
              <a:t>Erschtellä</a:t>
            </a:r>
            <a:r>
              <a:rPr lang="de-CH" sz="800"/>
              <a:t> </a:t>
            </a:r>
            <a:r>
              <a:rPr lang="de-CH" sz="800" err="1"/>
              <a:t>vo</a:t>
            </a:r>
            <a:r>
              <a:rPr lang="de-CH" sz="800"/>
              <a:t> </a:t>
            </a:r>
            <a:r>
              <a:rPr lang="de-CH" sz="800" err="1"/>
              <a:t>dä</a:t>
            </a:r>
            <a:r>
              <a:rPr lang="de-CH" sz="800"/>
              <a:t> Vorlag erfolgt sind, </a:t>
            </a:r>
            <a:br>
              <a:rPr lang="de-CH" sz="800"/>
            </a:br>
            <a:r>
              <a:rPr lang="de-CH" sz="800" err="1"/>
              <a:t>kei</a:t>
            </a:r>
            <a:r>
              <a:rPr lang="de-CH" sz="800"/>
              <a:t> </a:t>
            </a:r>
            <a:r>
              <a:rPr lang="de-CH" sz="800" err="1"/>
              <a:t>Frogä</a:t>
            </a:r>
            <a:r>
              <a:rPr lang="de-CH" sz="800"/>
              <a:t> oder </a:t>
            </a:r>
            <a:r>
              <a:rPr lang="de-CH" sz="800" err="1"/>
              <a:t>Fähler</a:t>
            </a:r>
            <a:r>
              <a:rPr lang="de-CH" sz="800"/>
              <a:t> </a:t>
            </a:r>
            <a:r>
              <a:rPr lang="de-CH" sz="800" err="1"/>
              <a:t>verursachäd</a:t>
            </a:r>
            <a:r>
              <a:rPr lang="de-CH" sz="800"/>
              <a:t>, wird </a:t>
            </a:r>
            <a:r>
              <a:rPr lang="de-CH" sz="800" err="1"/>
              <a:t>jedi</a:t>
            </a:r>
            <a:r>
              <a:rPr lang="de-CH" sz="800"/>
              <a:t> Konfiguration mit </a:t>
            </a:r>
            <a:r>
              <a:rPr lang="de-CH" sz="800" err="1"/>
              <a:t>dä</a:t>
            </a:r>
            <a:r>
              <a:rPr lang="de-CH" sz="800"/>
              <a:t> </a:t>
            </a:r>
            <a:r>
              <a:rPr lang="de-CH" sz="800" err="1"/>
              <a:t>neuä</a:t>
            </a:r>
            <a:r>
              <a:rPr lang="de-CH" sz="800"/>
              <a:t> Wärt </a:t>
            </a:r>
            <a:r>
              <a:rPr lang="de-CH" sz="800" err="1"/>
              <a:t>nomol</a:t>
            </a:r>
            <a:r>
              <a:rPr lang="de-CH" sz="800"/>
              <a:t> komplett prozessiert </a:t>
            </a:r>
            <a:br>
              <a:rPr lang="de-CH" sz="800"/>
            </a:br>
            <a:r>
              <a:rPr lang="de-CH" sz="800"/>
              <a:t>und neu </a:t>
            </a:r>
            <a:r>
              <a:rPr lang="de-CH" sz="800" err="1"/>
              <a:t>berechnät</a:t>
            </a:r>
            <a:r>
              <a:rPr lang="de-CH" sz="800"/>
              <a:t>.</a:t>
            </a:r>
          </a:p>
          <a:p>
            <a:pPr marL="171450" indent="-171450">
              <a:buFontTx/>
              <a:buChar char="-"/>
            </a:pPr>
            <a:endParaRPr lang="de-CH" sz="800"/>
          </a:p>
          <a:p>
            <a:pPr marL="171450" indent="-171450">
              <a:buFontTx/>
              <a:buChar char="-"/>
            </a:pPr>
            <a:endParaRPr lang="de-CH" sz="800"/>
          </a:p>
          <a:p>
            <a:endParaRPr lang="de-CH" sz="800"/>
          </a:p>
          <a:p>
            <a:endParaRPr lang="de-CH" sz="800"/>
          </a:p>
          <a:p>
            <a:r>
              <a:rPr lang="de-CH" sz="800">
                <a:highlight>
                  <a:srgbClr val="FFFF00"/>
                </a:highlight>
              </a:rPr>
              <a:t>Variante Deutsch ----------------------------------------------------------------------------------</a:t>
            </a:r>
          </a:p>
          <a:p>
            <a:endParaRPr lang="de-CH" sz="800">
              <a:highlight>
                <a:srgbClr val="00FF00"/>
              </a:highlight>
            </a:endParaRPr>
          </a:p>
          <a:p>
            <a:r>
              <a:rPr lang="de-CH" sz="800">
                <a:highlight>
                  <a:srgbClr val="00FF00"/>
                </a:highlight>
              </a:rPr>
              <a:t>Christophe</a:t>
            </a:r>
            <a:r>
              <a:rPr lang="de-CH" sz="800"/>
              <a:t> </a:t>
            </a:r>
          </a:p>
          <a:p>
            <a:pPr marL="171450" indent="-171450">
              <a:buFontTx/>
              <a:buChar char="-"/>
            </a:pPr>
            <a:r>
              <a:rPr lang="de-CH" sz="800"/>
              <a:t>Die Attribute welche verändert wurden gehen jetzt zusammen mit der Vorlage zurück in die Einkaufs-Software, um den Bestellprozess so abzuwickeln, wie du das auch mit Standard-Artikeln machen würdest.</a:t>
            </a:r>
          </a:p>
          <a:p>
            <a:pPr marL="171450" indent="-171450">
              <a:buFontTx/>
              <a:buChar char="-"/>
            </a:pPr>
            <a:r>
              <a:rPr lang="de-CH" sz="800"/>
              <a:t>Bei BormBusiness werden die Daten via ComNorm an die BOX-Manufaktur übermittelt.</a:t>
            </a:r>
          </a:p>
          <a:p>
            <a:pPr marL="171450" indent="-171450">
              <a:buFontTx/>
              <a:buChar char="-"/>
            </a:pPr>
            <a:r>
              <a:rPr lang="de-CH" sz="800"/>
              <a:t>Die veränderten Konfigurationen erscheinen nach und nach im BOX-Manufaktur Warenkorb.</a:t>
            </a:r>
          </a:p>
          <a:p>
            <a:pPr marL="171450" indent="-171450">
              <a:buFontTx/>
              <a:buChar char="-"/>
            </a:pPr>
            <a:r>
              <a:rPr lang="de-CH" sz="800"/>
              <a:t>Um zu gewährleisten das technische Änderungen, welche seit dem Erstellen der Vorlage erfolgt sind, keine Fragen oder Fehler verursachen, wird jede Konfiguration mit den neuen Werten noch einmal komplett prozessiert und neu berechnet.</a:t>
            </a:r>
          </a:p>
          <a:p>
            <a:pPr marL="171450" indent="-171450">
              <a:buFontTx/>
              <a:buChar char="-"/>
            </a:pPr>
            <a:endParaRPr lang="de-CH" sz="800"/>
          </a:p>
          <a:p>
            <a:pPr marL="171450" indent="-171450">
              <a:buFontTx/>
              <a:buChar char="-"/>
            </a:pPr>
            <a:endParaRPr lang="de-CH" sz="800"/>
          </a:p>
          <a:p>
            <a:endParaRPr lang="de-CH" sz="800"/>
          </a:p>
        </p:txBody>
      </p:sp>
      <p:sp>
        <p:nvSpPr>
          <p:cNvPr id="4" name="Foliennummernplatzhalter 3"/>
          <p:cNvSpPr>
            <a:spLocks noGrp="1"/>
          </p:cNvSpPr>
          <p:nvPr>
            <p:ph type="sldNum" sz="quarter" idx="5"/>
          </p:nvPr>
        </p:nvSpPr>
        <p:spPr/>
        <p:txBody>
          <a:bodyPr/>
          <a:lstStyle/>
          <a:p>
            <a:fld id="{7B012C4A-DC17-4214-A2D2-3E8D55E4C587}" type="slidenum">
              <a:rPr lang="de-CH" smtClean="0"/>
              <a:t>5</a:t>
            </a:fld>
            <a:endParaRPr lang="de-CH"/>
          </a:p>
        </p:txBody>
      </p:sp>
    </p:spTree>
    <p:extLst>
      <p:ext uri="{BB962C8B-B14F-4D97-AF65-F5344CB8AC3E}">
        <p14:creationId xmlns:p14="http://schemas.microsoft.com/office/powerpoint/2010/main" val="792895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570029"/>
          </a:xfrm>
        </p:spPr>
        <p:txBody>
          <a:bodyPr/>
          <a:lstStyle/>
          <a:p>
            <a:r>
              <a:rPr lang="de-CH" sz="800">
                <a:highlight>
                  <a:srgbClr val="00FF00"/>
                </a:highlight>
              </a:rPr>
              <a:t>Christophe</a:t>
            </a:r>
            <a:r>
              <a:rPr lang="de-CH" sz="800" dirty="0"/>
              <a:t> </a:t>
            </a:r>
            <a:endParaRPr lang="de-CH" sz="800"/>
          </a:p>
          <a:p>
            <a:pPr marL="171450" indent="-171450">
              <a:buFontTx/>
              <a:buChar char="-"/>
            </a:pPr>
            <a:r>
              <a:rPr lang="de-CH" sz="800"/>
              <a:t>Bereits produktiv im </a:t>
            </a:r>
            <a:r>
              <a:rPr lang="de-CH" sz="800" dirty="0" err="1"/>
              <a:t>Iisatz</a:t>
            </a:r>
            <a:r>
              <a:rPr lang="de-CH" sz="800" dirty="0"/>
              <a:t> </a:t>
            </a:r>
            <a:r>
              <a:rPr lang="de-CH" sz="800" err="1"/>
              <a:t>isch</a:t>
            </a:r>
            <a:r>
              <a:rPr lang="de-CH" sz="800"/>
              <a:t> </a:t>
            </a:r>
            <a:r>
              <a:rPr lang="de-CH" sz="800" err="1"/>
              <a:t>diä</a:t>
            </a:r>
            <a:r>
              <a:rPr lang="de-CH" sz="800"/>
              <a:t> </a:t>
            </a:r>
            <a:r>
              <a:rPr lang="de-CH" sz="800" err="1"/>
              <a:t>Lösig</a:t>
            </a:r>
            <a:r>
              <a:rPr lang="de-CH" sz="800"/>
              <a:t> mit </a:t>
            </a:r>
            <a:r>
              <a:rPr lang="de-CH" sz="800" dirty="0" err="1"/>
              <a:t>BormBusiness</a:t>
            </a:r>
            <a:r>
              <a:rPr lang="de-CH" sz="800"/>
              <a:t> und </a:t>
            </a:r>
            <a:r>
              <a:rPr lang="de-CH" sz="800" dirty="0" err="1"/>
              <a:t>PointLineCAD</a:t>
            </a:r>
            <a:endParaRPr lang="de-CH" sz="800" dirty="0" err="1">
              <a:ea typeface="Calibri"/>
              <a:cs typeface="Calibri"/>
            </a:endParaRPr>
          </a:p>
          <a:p>
            <a:pPr marL="171450" indent="-171450">
              <a:buFontTx/>
              <a:buChar char="-"/>
            </a:pPr>
            <a:r>
              <a:rPr lang="de-CH" sz="800"/>
              <a:t>In </a:t>
            </a:r>
            <a:r>
              <a:rPr lang="de-CH" sz="800" err="1"/>
              <a:t>dä</a:t>
            </a:r>
            <a:r>
              <a:rPr lang="de-CH" sz="800"/>
              <a:t> </a:t>
            </a:r>
            <a:r>
              <a:rPr lang="de-CH" sz="800" err="1"/>
              <a:t>Realisierig</a:t>
            </a:r>
            <a:r>
              <a:rPr lang="de-CH" sz="800"/>
              <a:t> oder </a:t>
            </a:r>
            <a:r>
              <a:rPr lang="de-CH" sz="800" err="1"/>
              <a:t>churz</a:t>
            </a:r>
            <a:r>
              <a:rPr lang="de-CH" sz="800"/>
              <a:t> vor produktiv </a:t>
            </a:r>
            <a:r>
              <a:rPr lang="de-CH" sz="800" err="1"/>
              <a:t>isch</a:t>
            </a:r>
            <a:r>
              <a:rPr lang="de-CH" sz="800"/>
              <a:t> äs bereits mit </a:t>
            </a:r>
            <a:r>
              <a:rPr lang="de-CH" sz="800" err="1"/>
              <a:t>andärä</a:t>
            </a:r>
            <a:r>
              <a:rPr lang="de-CH" sz="800"/>
              <a:t> Software-</a:t>
            </a:r>
            <a:r>
              <a:rPr lang="de-CH" sz="800" err="1"/>
              <a:t>Aabüter</a:t>
            </a:r>
            <a:endParaRPr lang="de-CH" sz="800"/>
          </a:p>
          <a:p>
            <a:pPr marL="171450" indent="-171450">
              <a:buFontTx/>
              <a:buChar char="-"/>
            </a:pPr>
            <a:r>
              <a:rPr lang="de-CH" sz="800"/>
              <a:t>Was </a:t>
            </a:r>
            <a:r>
              <a:rPr lang="de-CH" sz="800" err="1"/>
              <a:t>meinsch</a:t>
            </a:r>
            <a:r>
              <a:rPr lang="de-CH" sz="800"/>
              <a:t> du – </a:t>
            </a:r>
            <a:r>
              <a:rPr lang="de-CH" sz="800" err="1"/>
              <a:t>isch</a:t>
            </a:r>
            <a:r>
              <a:rPr lang="de-CH" sz="800"/>
              <a:t> das ä </a:t>
            </a:r>
            <a:r>
              <a:rPr lang="de-CH" sz="800" err="1"/>
              <a:t>guäti</a:t>
            </a:r>
            <a:r>
              <a:rPr lang="de-CH" sz="800"/>
              <a:t> </a:t>
            </a:r>
            <a:r>
              <a:rPr lang="de-CH" sz="800" err="1"/>
              <a:t>Lösig</a:t>
            </a:r>
            <a:r>
              <a:rPr lang="de-CH" sz="800"/>
              <a:t> für </a:t>
            </a:r>
            <a:r>
              <a:rPr lang="de-CH" sz="800" err="1"/>
              <a:t>üsi</a:t>
            </a:r>
            <a:r>
              <a:rPr lang="de-CH" sz="800"/>
              <a:t> </a:t>
            </a:r>
            <a:r>
              <a:rPr lang="de-CH" sz="800" err="1"/>
              <a:t>Chundä</a:t>
            </a:r>
            <a:r>
              <a:rPr lang="de-CH" sz="800"/>
              <a:t>?</a:t>
            </a:r>
            <a:endParaRPr lang="de-CH" sz="800" dirty="0">
              <a:ea typeface="Calibri"/>
              <a:cs typeface="Calibri"/>
            </a:endParaRPr>
          </a:p>
          <a:p>
            <a:endParaRPr lang="de-CH" sz="800"/>
          </a:p>
          <a:p>
            <a:r>
              <a:rPr lang="de-CH" sz="800">
                <a:highlight>
                  <a:srgbClr val="00FFFF"/>
                </a:highlight>
              </a:rPr>
              <a:t>Jean-Pierre</a:t>
            </a:r>
            <a:r>
              <a:rPr lang="de-CH" sz="800" dirty="0"/>
              <a:t> </a:t>
            </a:r>
            <a:endParaRPr lang="de-CH" sz="800" dirty="0">
              <a:ea typeface="Calibri"/>
              <a:cs typeface="Calibri"/>
            </a:endParaRPr>
          </a:p>
          <a:p>
            <a:pPr marL="171450" indent="-171450">
              <a:buFontTx/>
              <a:buChar char="-"/>
            </a:pPr>
            <a:r>
              <a:rPr lang="de-CH" sz="800" dirty="0"/>
              <a:t>Jo</a:t>
            </a:r>
            <a:r>
              <a:rPr lang="de-CH" sz="800"/>
              <a:t>. </a:t>
            </a:r>
            <a:r>
              <a:rPr lang="de-CH" sz="800" dirty="0" err="1"/>
              <a:t>Eg</a:t>
            </a:r>
            <a:r>
              <a:rPr lang="de-CH" sz="800" dirty="0"/>
              <a:t> </a:t>
            </a:r>
            <a:r>
              <a:rPr lang="de-CH" sz="800" dirty="0" err="1"/>
              <a:t>be</a:t>
            </a:r>
            <a:r>
              <a:rPr lang="de-CH" sz="800" dirty="0"/>
              <a:t> </a:t>
            </a:r>
            <a:r>
              <a:rPr lang="de-CH" sz="800" dirty="0" err="1"/>
              <a:t>öberzügt</a:t>
            </a:r>
            <a:r>
              <a:rPr lang="de-CH" sz="800"/>
              <a:t>, das </a:t>
            </a:r>
            <a:r>
              <a:rPr lang="de-CH" sz="800" dirty="0" err="1"/>
              <a:t>isch</a:t>
            </a:r>
            <a:r>
              <a:rPr lang="de-CH" sz="800" dirty="0"/>
              <a:t> </a:t>
            </a:r>
            <a:r>
              <a:rPr lang="de-CH" sz="800"/>
              <a:t>genau das was </a:t>
            </a:r>
            <a:r>
              <a:rPr lang="de-CH" sz="800" dirty="0" err="1"/>
              <a:t>dr</a:t>
            </a:r>
            <a:r>
              <a:rPr lang="de-CH" sz="800" dirty="0"/>
              <a:t> </a:t>
            </a:r>
            <a:r>
              <a:rPr lang="de-CH" sz="800"/>
              <a:t>Andreas </a:t>
            </a:r>
            <a:r>
              <a:rPr lang="de-CH" sz="800" dirty="0" err="1"/>
              <a:t>vo</a:t>
            </a:r>
            <a:r>
              <a:rPr lang="de-CH" sz="800" dirty="0"/>
              <a:t> Vogel Design </a:t>
            </a:r>
            <a:r>
              <a:rPr lang="de-CH" sz="800" dirty="0" err="1"/>
              <a:t>het</a:t>
            </a:r>
            <a:r>
              <a:rPr lang="de-CH" sz="800" dirty="0"/>
              <a:t> </a:t>
            </a:r>
            <a:r>
              <a:rPr lang="de-CH" sz="800" dirty="0" err="1"/>
              <a:t>wöue</a:t>
            </a:r>
            <a:r>
              <a:rPr lang="de-CH" sz="800"/>
              <a:t>.</a:t>
            </a:r>
            <a:endParaRPr lang="de-CH" sz="800" dirty="0">
              <a:ea typeface="Calibri"/>
              <a:cs typeface="Calibri"/>
            </a:endParaRPr>
          </a:p>
          <a:p>
            <a:pPr marL="171450" indent="-171450">
              <a:buFontTx/>
              <a:buChar char="-"/>
            </a:pPr>
            <a:r>
              <a:rPr lang="de-CH" sz="800" dirty="0"/>
              <a:t>Geit </a:t>
            </a:r>
            <a:r>
              <a:rPr lang="de-CH" sz="800"/>
              <a:t>das </a:t>
            </a:r>
            <a:r>
              <a:rPr lang="de-CH" sz="800" dirty="0" err="1"/>
              <a:t>met</a:t>
            </a:r>
            <a:r>
              <a:rPr lang="de-CH" sz="800" dirty="0"/>
              <a:t> </a:t>
            </a:r>
            <a:r>
              <a:rPr lang="de-CH" sz="800" dirty="0" err="1"/>
              <a:t>aune</a:t>
            </a:r>
            <a:r>
              <a:rPr lang="de-CH" sz="800" dirty="0"/>
              <a:t> </a:t>
            </a:r>
            <a:r>
              <a:rPr lang="de-CH" sz="800"/>
              <a:t>BOX-Manufaktur </a:t>
            </a:r>
            <a:r>
              <a:rPr lang="de-CH" sz="800" dirty="0" err="1"/>
              <a:t>Konfiguratore</a:t>
            </a:r>
            <a:r>
              <a:rPr lang="de-CH" sz="800"/>
              <a:t>?</a:t>
            </a:r>
            <a:endParaRPr lang="de-CH" sz="800" dirty="0">
              <a:ea typeface="Calibri"/>
              <a:cs typeface="Calibri"/>
            </a:endParaRPr>
          </a:p>
          <a:p>
            <a:endParaRPr lang="de-CH" sz="800">
              <a:highlight>
                <a:srgbClr val="FFFF00"/>
              </a:highlight>
            </a:endParaRPr>
          </a:p>
          <a:p>
            <a:endParaRPr lang="de-CH" sz="800">
              <a:highlight>
                <a:srgbClr val="FFFF00"/>
              </a:highlight>
            </a:endParaRPr>
          </a:p>
          <a:p>
            <a:r>
              <a:rPr lang="de-CH" sz="800">
                <a:highlight>
                  <a:srgbClr val="FFFF00"/>
                </a:highlight>
              </a:rPr>
              <a:t>Variante Deutsch ----------------------------------------------------------------------------------</a:t>
            </a:r>
            <a:endParaRPr lang="de-CH" sz="800" dirty="0">
              <a:highlight>
                <a:srgbClr val="FFFF00"/>
              </a:highlight>
              <a:ea typeface="Calibri"/>
              <a:cs typeface="Calibri"/>
            </a:endParaRPr>
          </a:p>
          <a:p>
            <a:endParaRPr lang="de-CH" sz="800">
              <a:highlight>
                <a:srgbClr val="00FF00"/>
              </a:highlight>
            </a:endParaRPr>
          </a:p>
          <a:p>
            <a:r>
              <a:rPr lang="de-CH" sz="800">
                <a:highlight>
                  <a:srgbClr val="00FF00"/>
                </a:highlight>
              </a:rPr>
              <a:t>Christophe</a:t>
            </a:r>
            <a:r>
              <a:rPr lang="de-CH" sz="800" dirty="0"/>
              <a:t> </a:t>
            </a:r>
            <a:endParaRPr lang="de-CH" sz="800" dirty="0">
              <a:ea typeface="Calibri"/>
              <a:cs typeface="Calibri"/>
            </a:endParaRPr>
          </a:p>
          <a:p>
            <a:pPr marL="171450" indent="-171450">
              <a:buFontTx/>
              <a:buChar char="-"/>
            </a:pPr>
            <a:r>
              <a:rPr lang="de-CH" sz="800"/>
              <a:t>Bereits produktiv im Einsatz ist diese Lösung mit </a:t>
            </a:r>
            <a:r>
              <a:rPr lang="de-CH" sz="800" dirty="0" err="1"/>
              <a:t>BormBusiness</a:t>
            </a:r>
            <a:r>
              <a:rPr lang="de-CH" sz="800"/>
              <a:t> und </a:t>
            </a:r>
            <a:r>
              <a:rPr lang="de-CH" sz="800" dirty="0" err="1"/>
              <a:t>PointLineCAD</a:t>
            </a:r>
            <a:endParaRPr lang="de-CH" sz="800" dirty="0" err="1">
              <a:ea typeface="Calibri"/>
              <a:cs typeface="Calibri"/>
            </a:endParaRPr>
          </a:p>
          <a:p>
            <a:pPr marL="171450" indent="-171450">
              <a:buFontTx/>
              <a:buChar char="-"/>
            </a:pPr>
            <a:r>
              <a:rPr lang="de-CH" sz="800"/>
              <a:t>In der Realisierung oder kurz vor produktiv ist es bereits mit anderen Software-Anbietern</a:t>
            </a:r>
            <a:endParaRPr lang="de-CH" sz="800" dirty="0">
              <a:ea typeface="Calibri"/>
              <a:cs typeface="Calibri"/>
            </a:endParaRPr>
          </a:p>
          <a:p>
            <a:pPr marL="171450" indent="-171450">
              <a:buFontTx/>
              <a:buChar char="-"/>
            </a:pPr>
            <a:r>
              <a:rPr lang="de-CH" sz="800"/>
              <a:t>Was meinst du – ist das eine Lösung für unsere Kunden?</a:t>
            </a:r>
            <a:endParaRPr lang="de-CH" sz="800" dirty="0">
              <a:ea typeface="Calibri"/>
              <a:cs typeface="Calibri"/>
            </a:endParaRPr>
          </a:p>
          <a:p>
            <a:pPr marL="171450" indent="-171450">
              <a:buFontTx/>
              <a:buChar char="-"/>
            </a:pPr>
            <a:endParaRPr lang="de-CH" sz="800"/>
          </a:p>
          <a:p>
            <a:r>
              <a:rPr lang="de-CH" sz="800">
                <a:highlight>
                  <a:srgbClr val="00FFFF"/>
                </a:highlight>
              </a:rPr>
              <a:t>Jean-Pierre</a:t>
            </a:r>
            <a:r>
              <a:rPr lang="de-CH" sz="800" dirty="0"/>
              <a:t> </a:t>
            </a:r>
            <a:endParaRPr lang="de-CH" sz="800" dirty="0">
              <a:ea typeface="Calibri"/>
              <a:cs typeface="Calibri"/>
            </a:endParaRPr>
          </a:p>
          <a:p>
            <a:pPr marL="171450" indent="-171450">
              <a:buFontTx/>
              <a:buChar char="-"/>
            </a:pPr>
            <a:r>
              <a:rPr lang="de-CH" sz="800"/>
              <a:t>Ja. Ich bin überzeugt, das ist genau das was Andreas </a:t>
            </a:r>
            <a:r>
              <a:rPr lang="de-CH" sz="800" dirty="0"/>
              <a:t>von Vogel Design</a:t>
            </a:r>
            <a:r>
              <a:rPr lang="de-CH" sz="800"/>
              <a:t> wollte.</a:t>
            </a:r>
            <a:endParaRPr lang="de-CH" sz="800" dirty="0">
              <a:ea typeface="Calibri"/>
              <a:cs typeface="Calibri"/>
            </a:endParaRPr>
          </a:p>
          <a:p>
            <a:pPr marL="171450" indent="-171450">
              <a:buFontTx/>
              <a:buChar char="-"/>
            </a:pPr>
            <a:r>
              <a:rPr lang="de-CH" sz="800"/>
              <a:t>Geht das mit allen BOX-Manufaktur Konfiguratoren?</a:t>
            </a:r>
            <a:endParaRPr lang="de-CH" sz="800" dirty="0">
              <a:ea typeface="Calibri"/>
              <a:cs typeface="Calibri"/>
            </a:endParaRPr>
          </a:p>
          <a:p>
            <a:pPr marL="171450" indent="-171450">
              <a:buFontTx/>
              <a:buChar char="-"/>
            </a:pPr>
            <a:endParaRPr lang="de-CH" sz="800"/>
          </a:p>
          <a:p>
            <a:endParaRPr lang="de-CH" sz="800"/>
          </a:p>
        </p:txBody>
      </p:sp>
      <p:sp>
        <p:nvSpPr>
          <p:cNvPr id="4" name="Foliennummernplatzhalter 3"/>
          <p:cNvSpPr>
            <a:spLocks noGrp="1"/>
          </p:cNvSpPr>
          <p:nvPr>
            <p:ph type="sldNum" sz="quarter" idx="5"/>
          </p:nvPr>
        </p:nvSpPr>
        <p:spPr/>
        <p:txBody>
          <a:bodyPr/>
          <a:lstStyle/>
          <a:p>
            <a:fld id="{7B012C4A-DC17-4214-A2D2-3E8D55E4C587}" type="slidenum">
              <a:rPr lang="de-CH" smtClean="0"/>
              <a:t>6</a:t>
            </a:fld>
            <a:endParaRPr lang="de-CH"/>
          </a:p>
        </p:txBody>
      </p:sp>
    </p:spTree>
    <p:extLst>
      <p:ext uri="{BB962C8B-B14F-4D97-AF65-F5344CB8AC3E}">
        <p14:creationId xmlns:p14="http://schemas.microsoft.com/office/powerpoint/2010/main" val="1341727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570029"/>
          </a:xfrm>
        </p:spPr>
        <p:txBody>
          <a:bodyPr/>
          <a:lstStyle/>
          <a:p>
            <a:endParaRPr lang="de-CH" sz="800">
              <a:highlight>
                <a:srgbClr val="00FF00"/>
              </a:highlight>
            </a:endParaRPr>
          </a:p>
          <a:p>
            <a:r>
              <a:rPr lang="de-CH" sz="800">
                <a:highlight>
                  <a:srgbClr val="00FF00"/>
                </a:highlight>
              </a:rPr>
              <a:t>Christophe</a:t>
            </a:r>
            <a:r>
              <a:rPr lang="de-CH" sz="800" dirty="0"/>
              <a:t> </a:t>
            </a:r>
            <a:endParaRPr lang="de-CH" sz="800" dirty="0">
              <a:ea typeface="Calibri"/>
              <a:cs typeface="Calibri"/>
            </a:endParaRPr>
          </a:p>
          <a:p>
            <a:pPr marL="171450" indent="-171450">
              <a:buFontTx/>
              <a:buChar char="-"/>
            </a:pPr>
            <a:r>
              <a:rPr lang="de-CH" sz="800"/>
              <a:t>Jo, jetzt </a:t>
            </a:r>
            <a:r>
              <a:rPr lang="de-CH" sz="800" err="1"/>
              <a:t>händ</a:t>
            </a:r>
            <a:r>
              <a:rPr lang="de-CH" sz="800"/>
              <a:t> mir grad </a:t>
            </a:r>
            <a:r>
              <a:rPr lang="de-CH" sz="800" err="1"/>
              <a:t>gseh</a:t>
            </a:r>
            <a:r>
              <a:rPr lang="de-CH" sz="800"/>
              <a:t>, </a:t>
            </a:r>
            <a:r>
              <a:rPr lang="de-CH" sz="800" err="1"/>
              <a:t>wiä</a:t>
            </a:r>
            <a:r>
              <a:rPr lang="de-CH" sz="800"/>
              <a:t> das </a:t>
            </a:r>
            <a:r>
              <a:rPr lang="de-CH" sz="800" err="1"/>
              <a:t>goht</a:t>
            </a:r>
            <a:r>
              <a:rPr lang="de-CH" sz="800"/>
              <a:t> mit </a:t>
            </a:r>
            <a:r>
              <a:rPr lang="de-CH" sz="800" err="1"/>
              <a:t>äm</a:t>
            </a:r>
            <a:r>
              <a:rPr lang="de-CH" sz="800"/>
              <a:t> </a:t>
            </a:r>
            <a:r>
              <a:rPr lang="de-CH" sz="800" err="1"/>
              <a:t>Schubladä</a:t>
            </a:r>
            <a:r>
              <a:rPr lang="de-CH" sz="800"/>
              <a:t>-Konfigurator</a:t>
            </a:r>
            <a:r>
              <a:rPr lang="de-CH" sz="800" dirty="0"/>
              <a:t> </a:t>
            </a:r>
            <a:endParaRPr lang="de-CH" sz="800" dirty="0">
              <a:ea typeface="Calibri"/>
              <a:cs typeface="Calibri"/>
            </a:endParaRPr>
          </a:p>
          <a:p>
            <a:pPr marL="171450" indent="-171450">
              <a:buFontTx/>
              <a:buChar char="-"/>
            </a:pPr>
            <a:r>
              <a:rPr lang="de-CH" sz="800" err="1"/>
              <a:t>Dä</a:t>
            </a:r>
            <a:r>
              <a:rPr lang="de-CH" sz="800"/>
              <a:t> </a:t>
            </a:r>
            <a:r>
              <a:rPr lang="de-CH" sz="800" err="1"/>
              <a:t>hät</a:t>
            </a:r>
            <a:r>
              <a:rPr lang="de-CH" sz="800"/>
              <a:t> </a:t>
            </a:r>
            <a:r>
              <a:rPr lang="de-CH" sz="800" err="1"/>
              <a:t>überigens</a:t>
            </a:r>
            <a:r>
              <a:rPr lang="de-CH" sz="800"/>
              <a:t> au </a:t>
            </a:r>
            <a:r>
              <a:rPr lang="de-CH" sz="800" dirty="0" err="1"/>
              <a:t>susch</a:t>
            </a:r>
            <a:r>
              <a:rPr lang="de-CH" sz="800" dirty="0"/>
              <a:t> </a:t>
            </a:r>
            <a:r>
              <a:rPr lang="de-CH" sz="800" dirty="0" err="1"/>
              <a:t>no</a:t>
            </a:r>
            <a:r>
              <a:rPr lang="de-CH" sz="800" dirty="0"/>
              <a:t> </a:t>
            </a:r>
            <a:r>
              <a:rPr lang="de-CH" sz="800" err="1"/>
              <a:t>diversi</a:t>
            </a:r>
            <a:r>
              <a:rPr lang="de-CH" sz="800"/>
              <a:t> </a:t>
            </a:r>
            <a:r>
              <a:rPr lang="de-CH" sz="800" err="1"/>
              <a:t>Neuerigä</a:t>
            </a:r>
            <a:r>
              <a:rPr lang="de-CH" sz="800"/>
              <a:t> </a:t>
            </a:r>
            <a:r>
              <a:rPr lang="de-CH" sz="800" err="1"/>
              <a:t>erfahrä</a:t>
            </a:r>
            <a:r>
              <a:rPr lang="de-CH" sz="800"/>
              <a:t>.</a:t>
            </a:r>
            <a:r>
              <a:rPr lang="de-CH" sz="800" dirty="0"/>
              <a:t> </a:t>
            </a:r>
            <a:endParaRPr lang="de-CH" sz="800" dirty="0">
              <a:ea typeface="Calibri"/>
              <a:cs typeface="Calibri"/>
            </a:endParaRPr>
          </a:p>
          <a:p>
            <a:pPr marL="171450" indent="-171450">
              <a:buFontTx/>
              <a:buChar char="-"/>
            </a:pPr>
            <a:r>
              <a:rPr lang="de-CH" sz="800" err="1"/>
              <a:t>Gäll</a:t>
            </a:r>
            <a:r>
              <a:rPr lang="de-CH" sz="800"/>
              <a:t> das </a:t>
            </a:r>
            <a:r>
              <a:rPr lang="de-CH" sz="800" err="1"/>
              <a:t>isch</a:t>
            </a:r>
            <a:r>
              <a:rPr lang="de-CH" sz="800"/>
              <a:t> richtig, Jean-Pierre?</a:t>
            </a:r>
            <a:endParaRPr lang="de-CH" sz="800" dirty="0">
              <a:ea typeface="Calibri"/>
              <a:cs typeface="Calibri"/>
            </a:endParaRPr>
          </a:p>
          <a:p>
            <a:endParaRPr lang="de-CH" sz="800"/>
          </a:p>
          <a:p>
            <a:r>
              <a:rPr lang="de-CH" sz="800">
                <a:highlight>
                  <a:srgbClr val="00FFFF"/>
                </a:highlight>
              </a:rPr>
              <a:t>Jean-Pierre</a:t>
            </a:r>
            <a:r>
              <a:rPr lang="de-CH" sz="800" dirty="0"/>
              <a:t> </a:t>
            </a:r>
            <a:endParaRPr lang="de-CH" sz="800" dirty="0">
              <a:ea typeface="Calibri"/>
              <a:cs typeface="Calibri"/>
            </a:endParaRPr>
          </a:p>
          <a:p>
            <a:pPr marL="171450" indent="-171450">
              <a:buFontTx/>
              <a:buChar char="-"/>
            </a:pPr>
            <a:r>
              <a:rPr lang="de-CH" sz="800"/>
              <a:t>(zeigt MERIVOBOX)</a:t>
            </a:r>
            <a:endParaRPr lang="de-CH" dirty="0"/>
          </a:p>
          <a:p>
            <a:pPr marL="171450" indent="-171450">
              <a:buFontTx/>
              <a:buChar char="-"/>
            </a:pPr>
            <a:r>
              <a:rPr lang="de-CH" sz="800" dirty="0">
                <a:ea typeface="Calibri" panose="020F0502020204030204"/>
                <a:cs typeface="Calibri" panose="020F0502020204030204"/>
              </a:rPr>
              <a:t>Jo, zum </a:t>
            </a:r>
            <a:r>
              <a:rPr lang="de-CH" sz="800" dirty="0" err="1">
                <a:ea typeface="Calibri" panose="020F0502020204030204"/>
                <a:cs typeface="Calibri" panose="020F0502020204030204"/>
              </a:rPr>
              <a:t>Bischpöu</a:t>
            </a:r>
            <a:r>
              <a:rPr lang="de-CH" sz="800" dirty="0">
                <a:ea typeface="Calibri" panose="020F0502020204030204"/>
                <a:cs typeface="Calibri" panose="020F0502020204030204"/>
              </a:rPr>
              <a:t> wird </a:t>
            </a:r>
            <a:r>
              <a:rPr lang="de-CH" sz="800" dirty="0" err="1">
                <a:ea typeface="Calibri" panose="020F0502020204030204"/>
                <a:cs typeface="Calibri" panose="020F0502020204030204"/>
              </a:rPr>
              <a:t>gli</a:t>
            </a:r>
            <a:r>
              <a:rPr lang="de-CH" sz="800" dirty="0">
                <a:ea typeface="Calibri" panose="020F0502020204030204"/>
                <a:cs typeface="Calibri" panose="020F0502020204030204"/>
              </a:rPr>
              <a:t> </a:t>
            </a:r>
            <a:r>
              <a:rPr lang="de-CH" sz="800" dirty="0" err="1">
                <a:ea typeface="Calibri" panose="020F0502020204030204"/>
                <a:cs typeface="Calibri" panose="020F0502020204030204"/>
              </a:rPr>
              <a:t>ou</a:t>
            </a:r>
            <a:r>
              <a:rPr lang="de-CH" sz="800" dirty="0">
                <a:ea typeface="Calibri" panose="020F0502020204030204"/>
                <a:cs typeface="Calibri" panose="020F0502020204030204"/>
              </a:rPr>
              <a:t> die </a:t>
            </a:r>
            <a:r>
              <a:rPr lang="de-CH" sz="800" dirty="0" err="1">
                <a:ea typeface="Calibri" panose="020F0502020204030204"/>
                <a:cs typeface="Calibri" panose="020F0502020204030204"/>
              </a:rPr>
              <a:t>neui</a:t>
            </a:r>
            <a:r>
              <a:rPr lang="de-CH" sz="800" dirty="0">
                <a:ea typeface="Calibri" panose="020F0502020204030204"/>
                <a:cs typeface="Calibri" panose="020F0502020204030204"/>
              </a:rPr>
              <a:t> Schublade "MERIVOBOX" </a:t>
            </a:r>
            <a:r>
              <a:rPr lang="de-CH" sz="800" dirty="0" err="1">
                <a:ea typeface="Calibri" panose="020F0502020204030204"/>
                <a:cs typeface="Calibri" panose="020F0502020204030204"/>
              </a:rPr>
              <a:t>vo</a:t>
            </a:r>
            <a:r>
              <a:rPr lang="de-CH" sz="800" dirty="0">
                <a:ea typeface="Calibri" panose="020F0502020204030204"/>
                <a:cs typeface="Calibri" panose="020F0502020204030204"/>
              </a:rPr>
              <a:t> Blum </a:t>
            </a:r>
            <a:r>
              <a:rPr lang="de-CH" sz="800" dirty="0" err="1">
                <a:ea typeface="Calibri" panose="020F0502020204030204"/>
                <a:cs typeface="Calibri" panose="020F0502020204030204"/>
              </a:rPr>
              <a:t>übere</a:t>
            </a:r>
            <a:r>
              <a:rPr lang="de-CH" sz="800" dirty="0">
                <a:ea typeface="Calibri" panose="020F0502020204030204"/>
                <a:cs typeface="Calibri" panose="020F0502020204030204"/>
              </a:rPr>
              <a:t> BOX-Manufaktur-Schublade-Konfigurator erhältlich si.</a:t>
            </a:r>
          </a:p>
          <a:p>
            <a:pPr marL="171450" indent="-171450">
              <a:buChar char="-"/>
            </a:pPr>
            <a:r>
              <a:rPr lang="de-CH" sz="800" dirty="0">
                <a:ea typeface="Calibri" panose="020F0502020204030204"/>
                <a:cs typeface="Calibri" panose="020F0502020204030204"/>
              </a:rPr>
              <a:t>Wie </a:t>
            </a:r>
            <a:r>
              <a:rPr lang="de-CH" sz="800" dirty="0" err="1">
                <a:ea typeface="Calibri" panose="020F0502020204030204"/>
                <a:cs typeface="Calibri" panose="020F0502020204030204"/>
              </a:rPr>
              <a:t>isch</a:t>
            </a:r>
            <a:r>
              <a:rPr lang="de-CH" sz="800" dirty="0">
                <a:ea typeface="Calibri" panose="020F0502020204030204"/>
                <a:cs typeface="Calibri" panose="020F0502020204030204"/>
              </a:rPr>
              <a:t> es mit </a:t>
            </a:r>
            <a:r>
              <a:rPr lang="de-CH" sz="800" dirty="0" err="1">
                <a:ea typeface="Calibri" panose="020F0502020204030204"/>
                <a:cs typeface="Calibri" panose="020F0502020204030204"/>
              </a:rPr>
              <a:t>em</a:t>
            </a:r>
            <a:r>
              <a:rPr lang="de-CH" sz="800" dirty="0">
                <a:ea typeface="Calibri" panose="020F0502020204030204"/>
                <a:cs typeface="Calibri" panose="020F0502020204030204"/>
              </a:rPr>
              <a:t> Griff-Konfigurator?</a:t>
            </a:r>
          </a:p>
          <a:p>
            <a:endParaRPr lang="de-CH" sz="800" dirty="0">
              <a:highlight>
                <a:srgbClr val="00FF00"/>
              </a:highlight>
            </a:endParaRPr>
          </a:p>
          <a:p>
            <a:r>
              <a:rPr lang="de-CH" sz="800">
                <a:highlight>
                  <a:srgbClr val="00FF00"/>
                </a:highlight>
              </a:rPr>
              <a:t>Christophe</a:t>
            </a:r>
            <a:r>
              <a:rPr lang="de-CH" sz="800" dirty="0"/>
              <a:t> </a:t>
            </a:r>
            <a:endParaRPr lang="de-CH" dirty="0"/>
          </a:p>
          <a:p>
            <a:pPr marL="171450" indent="-171450">
              <a:buFontTx/>
              <a:buChar char="-"/>
            </a:pPr>
            <a:r>
              <a:rPr lang="de-CH" sz="800"/>
              <a:t>Mit </a:t>
            </a:r>
            <a:r>
              <a:rPr lang="de-CH" sz="800" err="1"/>
              <a:t>äm</a:t>
            </a:r>
            <a:r>
              <a:rPr lang="de-CH" sz="800"/>
              <a:t> Griff-Konfigurator funktioniert </a:t>
            </a:r>
            <a:r>
              <a:rPr lang="de-CH" sz="800" err="1"/>
              <a:t>diä</a:t>
            </a:r>
            <a:r>
              <a:rPr lang="de-CH" sz="800"/>
              <a:t> neu Technik auch </a:t>
            </a:r>
            <a:r>
              <a:rPr lang="de-CH" sz="800" err="1"/>
              <a:t>scho</a:t>
            </a:r>
            <a:r>
              <a:rPr lang="de-CH" sz="800"/>
              <a:t> bald</a:t>
            </a:r>
            <a:r>
              <a:rPr lang="de-CH" sz="800" dirty="0"/>
              <a:t> </a:t>
            </a:r>
            <a:endParaRPr lang="de-CH" sz="800" dirty="0">
              <a:ea typeface="Calibri"/>
              <a:cs typeface="Calibri"/>
            </a:endParaRPr>
          </a:p>
          <a:p>
            <a:r>
              <a:rPr lang="de-CH" sz="800">
                <a:highlight>
                  <a:srgbClr val="FFFF00"/>
                </a:highlight>
              </a:rPr>
              <a:t>-&gt;&gt; Wechsel auf Folie Griff-Konfigurator</a:t>
            </a:r>
            <a:endParaRPr lang="de-CH" sz="800" dirty="0">
              <a:highlight>
                <a:srgbClr val="FFFF00"/>
              </a:highlight>
              <a:ea typeface="Calibri"/>
              <a:cs typeface="Calibri"/>
            </a:endParaRPr>
          </a:p>
          <a:p>
            <a:endParaRPr lang="de-CH" sz="800">
              <a:highlight>
                <a:srgbClr val="FFFF00"/>
              </a:highlight>
            </a:endParaRPr>
          </a:p>
          <a:p>
            <a:endParaRPr lang="de-CH" sz="800">
              <a:highlight>
                <a:srgbClr val="FFFF00"/>
              </a:highlight>
            </a:endParaRPr>
          </a:p>
          <a:p>
            <a:r>
              <a:rPr lang="de-CH" sz="800">
                <a:highlight>
                  <a:srgbClr val="FFFF00"/>
                </a:highlight>
              </a:rPr>
              <a:t>Variante Deutsch ----------------------------------------------------------------------------------</a:t>
            </a:r>
            <a:endParaRPr lang="de-CH" sz="800" dirty="0">
              <a:highlight>
                <a:srgbClr val="FFFF00"/>
              </a:highlight>
              <a:ea typeface="Calibri"/>
              <a:cs typeface="Calibri"/>
            </a:endParaRPr>
          </a:p>
          <a:p>
            <a:endParaRPr lang="de-CH" sz="800">
              <a:highlight>
                <a:srgbClr val="00FF00"/>
              </a:highlight>
            </a:endParaRPr>
          </a:p>
          <a:p>
            <a:r>
              <a:rPr lang="de-CH" sz="800">
                <a:highlight>
                  <a:srgbClr val="00FF00"/>
                </a:highlight>
              </a:rPr>
              <a:t>Christophe</a:t>
            </a:r>
            <a:r>
              <a:rPr lang="de-CH" sz="800" dirty="0"/>
              <a:t> </a:t>
            </a:r>
            <a:endParaRPr lang="de-CH" sz="800" dirty="0">
              <a:ea typeface="Calibri"/>
              <a:cs typeface="Calibri"/>
            </a:endParaRPr>
          </a:p>
          <a:p>
            <a:pPr marL="171450" indent="-171450">
              <a:buFontTx/>
              <a:buChar char="-"/>
            </a:pPr>
            <a:r>
              <a:rPr lang="de-CH" sz="800"/>
              <a:t>Ja, wir sahen soeben wie es geht mit dem Schubladen-Konfigurator,</a:t>
            </a:r>
            <a:r>
              <a:rPr lang="de-CH" sz="800" dirty="0"/>
              <a:t> </a:t>
            </a:r>
            <a:endParaRPr lang="de-CH" sz="800" dirty="0">
              <a:ea typeface="Calibri"/>
              <a:cs typeface="Calibri"/>
            </a:endParaRPr>
          </a:p>
          <a:p>
            <a:pPr marL="171450" indent="-171450">
              <a:buFontTx/>
              <a:buChar char="-"/>
            </a:pPr>
            <a:r>
              <a:rPr lang="de-CH" sz="800"/>
              <a:t>Der hat auch diverse Neuerungen erfahren. Ist das richtig, Jean-Pierre?</a:t>
            </a:r>
            <a:endParaRPr lang="de-CH" sz="800" dirty="0">
              <a:ea typeface="Calibri"/>
              <a:cs typeface="Calibri"/>
            </a:endParaRPr>
          </a:p>
          <a:p>
            <a:endParaRPr lang="de-CH" sz="800"/>
          </a:p>
          <a:p>
            <a:r>
              <a:rPr lang="de-CH" sz="800">
                <a:highlight>
                  <a:srgbClr val="00FFFF"/>
                </a:highlight>
              </a:rPr>
              <a:t>Jean-Pierre</a:t>
            </a:r>
            <a:r>
              <a:rPr lang="de-CH" sz="800" dirty="0"/>
              <a:t> </a:t>
            </a:r>
            <a:endParaRPr lang="de-CH" sz="800" dirty="0">
              <a:ea typeface="Calibri"/>
              <a:cs typeface="Calibri"/>
            </a:endParaRPr>
          </a:p>
          <a:p>
            <a:pPr marL="171450" indent="-171450">
              <a:buFontTx/>
              <a:buChar char="-"/>
            </a:pPr>
            <a:r>
              <a:rPr lang="de-CH" sz="800"/>
              <a:t>(zeigt MERIVOBOX)</a:t>
            </a:r>
            <a:endParaRPr lang="de-CH" sz="800" dirty="0">
              <a:ea typeface="Calibri"/>
              <a:cs typeface="Calibri"/>
            </a:endParaRPr>
          </a:p>
          <a:p>
            <a:pPr marL="171450" indent="-171450">
              <a:buFontTx/>
              <a:buChar char="-"/>
            </a:pPr>
            <a:r>
              <a:rPr lang="de-CH" sz="800"/>
              <a:t>Ja, zum Beispiel wird bald auch die neue Schublade «MERIVOBOX» von Blum über den BOX-Manufaktur-Schubladen-Konfigurator erhältlich sein</a:t>
            </a:r>
            <a:endParaRPr lang="de-CH" sz="800" dirty="0">
              <a:ea typeface="Calibri"/>
              <a:cs typeface="Calibri"/>
            </a:endParaRPr>
          </a:p>
          <a:p>
            <a:pPr marL="171450" indent="-171450">
              <a:buFontTx/>
              <a:buChar char="-"/>
            </a:pPr>
            <a:r>
              <a:rPr lang="de-CH" sz="800"/>
              <a:t>Wie ist es mit dem Griff-Konfigurator</a:t>
            </a:r>
            <a:endParaRPr lang="de-CH" sz="800" dirty="0">
              <a:ea typeface="Calibri"/>
              <a:cs typeface="Calibri"/>
            </a:endParaRPr>
          </a:p>
          <a:p>
            <a:pPr marL="171450" indent="-171450">
              <a:buFontTx/>
              <a:buChar char="-"/>
            </a:pPr>
            <a:endParaRPr lang="de-CH" sz="800"/>
          </a:p>
          <a:p>
            <a:r>
              <a:rPr lang="de-CH" sz="800">
                <a:highlight>
                  <a:srgbClr val="00FF00"/>
                </a:highlight>
              </a:rPr>
              <a:t>Christophe</a:t>
            </a:r>
            <a:r>
              <a:rPr lang="de-CH" sz="800" dirty="0"/>
              <a:t> </a:t>
            </a:r>
            <a:endParaRPr lang="de-CH" sz="800" dirty="0">
              <a:ea typeface="Calibri"/>
              <a:cs typeface="Calibri"/>
            </a:endParaRPr>
          </a:p>
          <a:p>
            <a:pPr marL="171450" indent="-171450">
              <a:buFontTx/>
              <a:buChar char="-"/>
            </a:pPr>
            <a:r>
              <a:rPr lang="de-CH" sz="800"/>
              <a:t>Mit dem Griff-Konfigurator funktioniert diese neue Technik auch schon bald</a:t>
            </a:r>
            <a:endParaRPr lang="de-CH" sz="800" dirty="0">
              <a:ea typeface="Calibri"/>
              <a:cs typeface="Calibri"/>
            </a:endParaRPr>
          </a:p>
          <a:p>
            <a:r>
              <a:rPr lang="de-CH" sz="800" dirty="0">
                <a:highlight>
                  <a:srgbClr val="FFFF00"/>
                </a:highlight>
              </a:rPr>
              <a:t> </a:t>
            </a:r>
            <a:r>
              <a:rPr lang="de-CH" sz="800">
                <a:highlight>
                  <a:srgbClr val="FFFF00"/>
                </a:highlight>
              </a:rPr>
              <a:t>-&gt;&gt; Wechsel auf Folie Griff-Konfigurator</a:t>
            </a:r>
            <a:endParaRPr lang="de-CH" sz="800" dirty="0">
              <a:highlight>
                <a:srgbClr val="FFFF00"/>
              </a:highlight>
              <a:ea typeface="Calibri"/>
              <a:cs typeface="Calibri"/>
            </a:endParaRPr>
          </a:p>
        </p:txBody>
      </p:sp>
      <p:sp>
        <p:nvSpPr>
          <p:cNvPr id="4" name="Foliennummernplatzhalter 3"/>
          <p:cNvSpPr>
            <a:spLocks noGrp="1"/>
          </p:cNvSpPr>
          <p:nvPr>
            <p:ph type="sldNum" sz="quarter" idx="5"/>
          </p:nvPr>
        </p:nvSpPr>
        <p:spPr/>
        <p:txBody>
          <a:bodyPr/>
          <a:lstStyle/>
          <a:p>
            <a:fld id="{7B012C4A-DC17-4214-A2D2-3E8D55E4C587}" type="slidenum">
              <a:rPr lang="de-CH" smtClean="0"/>
              <a:t>7</a:t>
            </a:fld>
            <a:endParaRPr lang="de-CH"/>
          </a:p>
        </p:txBody>
      </p:sp>
    </p:spTree>
    <p:extLst>
      <p:ext uri="{BB962C8B-B14F-4D97-AF65-F5344CB8AC3E}">
        <p14:creationId xmlns:p14="http://schemas.microsoft.com/office/powerpoint/2010/main" val="1536554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570029"/>
          </a:xfrm>
        </p:spPr>
        <p:txBody>
          <a:bodyPr/>
          <a:lstStyle/>
          <a:p>
            <a:r>
              <a:rPr lang="de-CH" sz="800">
                <a:highlight>
                  <a:srgbClr val="00FF00"/>
                </a:highlight>
              </a:rPr>
              <a:t>Christophe</a:t>
            </a:r>
            <a:r>
              <a:rPr lang="de-CH" sz="800" dirty="0"/>
              <a:t> </a:t>
            </a:r>
            <a:endParaRPr lang="de-CH" sz="800"/>
          </a:p>
          <a:p>
            <a:pPr marL="171450" indent="-171450">
              <a:buFontTx/>
              <a:buChar char="-"/>
            </a:pPr>
            <a:r>
              <a:rPr lang="de-CH" sz="800" err="1"/>
              <a:t>Dä</a:t>
            </a:r>
            <a:r>
              <a:rPr lang="de-CH" sz="800"/>
              <a:t> </a:t>
            </a:r>
            <a:r>
              <a:rPr lang="de-CH" sz="800" err="1"/>
              <a:t>büütät</a:t>
            </a:r>
            <a:r>
              <a:rPr lang="de-CH" sz="800"/>
              <a:t> jetzt </a:t>
            </a:r>
            <a:r>
              <a:rPr lang="de-CH" sz="800" err="1"/>
              <a:t>scho</a:t>
            </a:r>
            <a:r>
              <a:rPr lang="de-CH" sz="800"/>
              <a:t> ä </a:t>
            </a:r>
            <a:r>
              <a:rPr lang="de-CH" sz="800" err="1"/>
              <a:t>effizienti</a:t>
            </a:r>
            <a:r>
              <a:rPr lang="de-CH" sz="800"/>
              <a:t> </a:t>
            </a:r>
            <a:r>
              <a:rPr lang="de-CH" sz="800" err="1"/>
              <a:t>Erfassigsmöglichkeit</a:t>
            </a:r>
            <a:r>
              <a:rPr lang="de-CH" sz="800"/>
              <a:t> </a:t>
            </a:r>
            <a:r>
              <a:rPr lang="de-CH" sz="800" dirty="0" err="1"/>
              <a:t>vo</a:t>
            </a:r>
            <a:r>
              <a:rPr lang="de-CH" sz="800" dirty="0"/>
              <a:t> </a:t>
            </a:r>
            <a:r>
              <a:rPr lang="de-CH" sz="800"/>
              <a:t>Standard und </a:t>
            </a:r>
            <a:r>
              <a:rPr lang="de-CH" sz="800" err="1"/>
              <a:t>uf</a:t>
            </a:r>
            <a:r>
              <a:rPr lang="de-CH" sz="800"/>
              <a:t> Mass </a:t>
            </a:r>
            <a:r>
              <a:rPr lang="de-CH" sz="800" dirty="0" err="1"/>
              <a:t>gfertigtä</a:t>
            </a:r>
            <a:r>
              <a:rPr lang="de-CH" sz="800" dirty="0"/>
              <a:t> </a:t>
            </a:r>
            <a:r>
              <a:rPr lang="de-CH" sz="800" err="1"/>
              <a:t>längänä</a:t>
            </a:r>
            <a:r>
              <a:rPr lang="de-CH" sz="800" dirty="0"/>
              <a:t> </a:t>
            </a:r>
            <a:r>
              <a:rPr lang="de-CH" sz="800" dirty="0" err="1"/>
              <a:t>aa</a:t>
            </a:r>
            <a:endParaRPr lang="de-CH" sz="800"/>
          </a:p>
          <a:p>
            <a:pPr marL="171450" indent="-171450">
              <a:buFontTx/>
              <a:buChar char="-"/>
              <a:defRPr/>
            </a:pPr>
            <a:r>
              <a:rPr lang="de-CH" sz="800"/>
              <a:t>Er zeigt umgehend </a:t>
            </a:r>
            <a:r>
              <a:rPr lang="de-CH" sz="800" err="1"/>
              <a:t>dä</a:t>
            </a:r>
            <a:r>
              <a:rPr lang="de-CH" sz="800"/>
              <a:t> </a:t>
            </a:r>
            <a:r>
              <a:rPr lang="de-CH" sz="800" err="1"/>
              <a:t>Priis</a:t>
            </a:r>
            <a:r>
              <a:rPr lang="de-CH" sz="800"/>
              <a:t> inklusiv Fertigungs- und </a:t>
            </a:r>
            <a:r>
              <a:rPr lang="de-CH" sz="800" dirty="0" err="1"/>
              <a:t>Lieferchoschtä</a:t>
            </a:r>
            <a:br>
              <a:rPr lang="de-CH" sz="800" dirty="0">
                <a:cs typeface="+mn-lt"/>
              </a:rPr>
            </a:br>
            <a:r>
              <a:rPr lang="de-CH" sz="1600" dirty="0"/>
              <a:t>KLICK mit </a:t>
            </a:r>
            <a:r>
              <a:rPr lang="de-CH" sz="1600" dirty="0">
                <a:highlight>
                  <a:srgbClr val="FFFF00"/>
                </a:highlight>
              </a:rPr>
              <a:t>&gt;&gt;Länge,  Preis, und Fixlängen aufpoppen …</a:t>
            </a:r>
            <a:endParaRPr lang="de-CH" sz="1600" dirty="0">
              <a:highlight>
                <a:srgbClr val="FFFF00"/>
              </a:highlight>
              <a:ea typeface="Calibri"/>
              <a:cs typeface="Calibri"/>
            </a:endParaRPr>
          </a:p>
          <a:p>
            <a:pPr marL="171450" indent="-171450">
              <a:buFontTx/>
              <a:buChar char="-"/>
            </a:pPr>
            <a:r>
              <a:rPr lang="de-CH" sz="800"/>
              <a:t>Erkennt </a:t>
            </a:r>
            <a:r>
              <a:rPr lang="de-CH" sz="800" err="1"/>
              <a:t>s’System</a:t>
            </a:r>
            <a:r>
              <a:rPr lang="de-CH" sz="800"/>
              <a:t> ä «</a:t>
            </a:r>
            <a:r>
              <a:rPr lang="de-CH" sz="800" err="1"/>
              <a:t>uf</a:t>
            </a:r>
            <a:r>
              <a:rPr lang="de-CH" sz="800"/>
              <a:t>-Mass-</a:t>
            </a:r>
            <a:r>
              <a:rPr lang="de-CH" sz="800" err="1"/>
              <a:t>Längi</a:t>
            </a:r>
            <a:r>
              <a:rPr lang="de-CH" sz="800"/>
              <a:t>» </a:t>
            </a:r>
            <a:r>
              <a:rPr lang="de-CH" sz="800" err="1"/>
              <a:t>werdäd</a:t>
            </a:r>
            <a:r>
              <a:rPr lang="de-CH" sz="800"/>
              <a:t> au </a:t>
            </a:r>
            <a:r>
              <a:rPr lang="de-CH" sz="800" dirty="0"/>
              <a:t>di </a:t>
            </a:r>
            <a:r>
              <a:rPr lang="de-CH" sz="800" err="1"/>
              <a:t>nöchscht</a:t>
            </a:r>
            <a:r>
              <a:rPr lang="de-CH" sz="800"/>
              <a:t> grösser und </a:t>
            </a:r>
            <a:r>
              <a:rPr lang="de-CH" sz="800" dirty="0"/>
              <a:t>di </a:t>
            </a:r>
            <a:r>
              <a:rPr lang="de-CH" sz="800" err="1"/>
              <a:t>nöchscht</a:t>
            </a:r>
            <a:r>
              <a:rPr lang="de-CH" sz="800"/>
              <a:t> </a:t>
            </a:r>
            <a:r>
              <a:rPr lang="de-CH" sz="800" err="1"/>
              <a:t>chlinner</a:t>
            </a:r>
            <a:r>
              <a:rPr lang="de-CH" sz="800"/>
              <a:t> Standard-</a:t>
            </a:r>
            <a:r>
              <a:rPr lang="de-CH" sz="800" err="1"/>
              <a:t>Längi</a:t>
            </a:r>
            <a:r>
              <a:rPr lang="de-CH" sz="800"/>
              <a:t> </a:t>
            </a:r>
            <a:r>
              <a:rPr lang="de-CH" sz="800" err="1"/>
              <a:t>aazeigt</a:t>
            </a:r>
            <a:r>
              <a:rPr lang="de-CH" sz="800"/>
              <a:t>.</a:t>
            </a:r>
            <a:endParaRPr lang="de-CH" sz="800" dirty="0">
              <a:ea typeface="Calibri"/>
              <a:cs typeface="Calibri"/>
            </a:endParaRPr>
          </a:p>
          <a:p>
            <a:endParaRPr lang="de-CH" sz="800"/>
          </a:p>
          <a:p>
            <a:endParaRPr lang="de-CH" sz="800"/>
          </a:p>
          <a:p>
            <a:r>
              <a:rPr lang="de-CH" sz="800">
                <a:highlight>
                  <a:srgbClr val="00FFFF"/>
                </a:highlight>
              </a:rPr>
              <a:t>Jean-Pierre</a:t>
            </a:r>
            <a:r>
              <a:rPr lang="de-CH" sz="800" dirty="0"/>
              <a:t> </a:t>
            </a:r>
            <a:endParaRPr lang="de-CH" sz="800" dirty="0">
              <a:ea typeface="Calibri"/>
              <a:cs typeface="Calibri"/>
            </a:endParaRPr>
          </a:p>
          <a:p>
            <a:pPr marL="171450" indent="-171450">
              <a:buFontTx/>
              <a:buChar char="-"/>
            </a:pPr>
            <a:r>
              <a:rPr lang="de-CH" sz="800"/>
              <a:t>Was</a:t>
            </a:r>
            <a:r>
              <a:rPr lang="de-CH" sz="800" dirty="0"/>
              <a:t> </a:t>
            </a:r>
            <a:r>
              <a:rPr lang="de-CH" sz="800" dirty="0" err="1"/>
              <a:t>dr</a:t>
            </a:r>
            <a:r>
              <a:rPr lang="de-CH" sz="800"/>
              <a:t> Christophe Dütsch </a:t>
            </a:r>
            <a:r>
              <a:rPr lang="de-CH" sz="800" dirty="0"/>
              <a:t>euch grad zeigt </a:t>
            </a:r>
            <a:r>
              <a:rPr lang="de-CH" sz="800" dirty="0" err="1"/>
              <a:t>het</a:t>
            </a:r>
            <a:r>
              <a:rPr lang="de-CH" sz="800" dirty="0"/>
              <a:t> </a:t>
            </a:r>
            <a:r>
              <a:rPr lang="de-CH" sz="800" dirty="0" err="1"/>
              <a:t>isch</a:t>
            </a:r>
            <a:r>
              <a:rPr lang="de-CH" sz="800" dirty="0"/>
              <a:t> </a:t>
            </a:r>
            <a:r>
              <a:rPr lang="de-CH" sz="800" dirty="0" err="1"/>
              <a:t>üsi</a:t>
            </a:r>
            <a:r>
              <a:rPr lang="de-CH" sz="800" dirty="0"/>
              <a:t> </a:t>
            </a:r>
            <a:r>
              <a:rPr lang="de-CH" sz="800"/>
              <a:t>Linie «</a:t>
            </a:r>
            <a:r>
              <a:rPr lang="de-CH" sz="800" err="1"/>
              <a:t>Telvino</a:t>
            </a:r>
            <a:r>
              <a:rPr lang="de-CH" sz="800" dirty="0"/>
              <a:t>».</a:t>
            </a:r>
          </a:p>
          <a:p>
            <a:pPr marL="171450" indent="-171450">
              <a:buFontTx/>
              <a:buChar char="-"/>
            </a:pPr>
            <a:r>
              <a:rPr lang="de-CH" sz="800" dirty="0"/>
              <a:t>Die </a:t>
            </a:r>
            <a:r>
              <a:rPr lang="de-CH" sz="800"/>
              <a:t>bietet </a:t>
            </a:r>
            <a:r>
              <a:rPr lang="de-CH" sz="800" dirty="0"/>
              <a:t>e </a:t>
            </a:r>
            <a:r>
              <a:rPr lang="de-CH" sz="800" dirty="0" err="1"/>
              <a:t>priswärti</a:t>
            </a:r>
            <a:r>
              <a:rPr lang="de-CH" sz="800" dirty="0"/>
              <a:t> </a:t>
            </a:r>
            <a:r>
              <a:rPr lang="de-CH" sz="800"/>
              <a:t>Alternative</a:t>
            </a:r>
            <a:r>
              <a:rPr lang="de-CH" sz="800" dirty="0"/>
              <a:t>.</a:t>
            </a:r>
            <a:endParaRPr lang="de-CH" sz="800" dirty="0">
              <a:ea typeface="Calibri"/>
              <a:cs typeface="Calibri"/>
            </a:endParaRPr>
          </a:p>
          <a:p>
            <a:pPr marL="171450" indent="-171450">
              <a:buFontTx/>
              <a:buChar char="-"/>
            </a:pPr>
            <a:r>
              <a:rPr lang="de-CH" sz="800"/>
              <a:t>Sie </a:t>
            </a:r>
            <a:r>
              <a:rPr lang="de-CH" sz="800" dirty="0" err="1"/>
              <a:t>isch</a:t>
            </a:r>
            <a:r>
              <a:rPr lang="de-CH" sz="800" dirty="0"/>
              <a:t> </a:t>
            </a:r>
            <a:r>
              <a:rPr lang="de-CH" sz="800"/>
              <a:t>in Edelstahleffekt und in Schwarz erhältlich</a:t>
            </a:r>
            <a:endParaRPr lang="de-CH" sz="800">
              <a:ea typeface="Calibri" panose="020F0502020204030204"/>
              <a:cs typeface="Calibri" panose="020F0502020204030204"/>
            </a:endParaRPr>
          </a:p>
          <a:p>
            <a:endParaRPr lang="de-CH" sz="80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800"/>
              <a:t>Du, Christophe, kann man mit den anderen Konfiguratoren auch schon über </a:t>
            </a:r>
            <a:r>
              <a:rPr lang="de-CH" sz="800" dirty="0" err="1"/>
              <a:t>ComNorm</a:t>
            </a:r>
            <a:r>
              <a:rPr lang="de-CH" sz="800"/>
              <a:t> bestellen?</a:t>
            </a:r>
            <a:endParaRPr lang="de-CH" sz="80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CH" sz="800"/>
          </a:p>
          <a:p>
            <a:r>
              <a:rPr lang="de-CH" sz="800">
                <a:highlight>
                  <a:srgbClr val="00FF00"/>
                </a:highlight>
              </a:rPr>
              <a:t>Christophe</a:t>
            </a:r>
            <a:r>
              <a:rPr lang="de-CH" sz="800" dirty="0"/>
              <a:t> </a:t>
            </a:r>
            <a:endParaRPr lang="de-CH" sz="800" dirty="0">
              <a:ea typeface="Calibri"/>
              <a:cs typeface="Calibri"/>
            </a:endParaRPr>
          </a:p>
          <a:p>
            <a:pPr marL="171450" indent="-171450">
              <a:buFontTx/>
              <a:buChar char="-"/>
            </a:pPr>
            <a:r>
              <a:rPr lang="de-CH" sz="800"/>
              <a:t>Mit </a:t>
            </a:r>
            <a:r>
              <a:rPr lang="de-CH" sz="800" err="1"/>
              <a:t>äm</a:t>
            </a:r>
            <a:r>
              <a:rPr lang="de-CH" sz="800"/>
              <a:t> </a:t>
            </a:r>
            <a:r>
              <a:rPr lang="de-CH" sz="800" err="1"/>
              <a:t>Rollladä</a:t>
            </a:r>
            <a:r>
              <a:rPr lang="de-CH" sz="800"/>
              <a:t>-Konfigurator </a:t>
            </a:r>
            <a:r>
              <a:rPr lang="de-CH" sz="800" err="1"/>
              <a:t>scho</a:t>
            </a:r>
            <a:r>
              <a:rPr lang="de-CH" sz="800"/>
              <a:t> bald </a:t>
            </a:r>
            <a:br>
              <a:rPr lang="de-CH" sz="800" dirty="0">
                <a:cs typeface="+mn-lt"/>
              </a:rPr>
            </a:br>
            <a:r>
              <a:rPr lang="de-CH" sz="800">
                <a:highlight>
                  <a:srgbClr val="FFFF00"/>
                </a:highlight>
              </a:rPr>
              <a:t>-&gt;&gt; Wechsel auf Folie Rollladen-Konfigurator</a:t>
            </a:r>
            <a:endParaRPr lang="de-CH" sz="800" dirty="0">
              <a:highlight>
                <a:srgbClr val="FFFF00"/>
              </a:highlight>
              <a:ea typeface="Calibri"/>
              <a:cs typeface="Calibri"/>
            </a:endParaRPr>
          </a:p>
          <a:p>
            <a:endParaRPr lang="de-CH" sz="800">
              <a:highlight>
                <a:srgbClr val="FFFF00"/>
              </a:highlight>
            </a:endParaRPr>
          </a:p>
          <a:p>
            <a:r>
              <a:rPr lang="de-CH" sz="800">
                <a:highlight>
                  <a:srgbClr val="FFFF00"/>
                </a:highlight>
              </a:rPr>
              <a:t>Variante Deutsch ----------------------------------------------------------------------------------</a:t>
            </a:r>
            <a:endParaRPr lang="de-CH" sz="800" dirty="0">
              <a:highlight>
                <a:srgbClr val="FFFF00"/>
              </a:highlight>
              <a:ea typeface="Calibri"/>
              <a:cs typeface="Calibri"/>
            </a:endParaRPr>
          </a:p>
          <a:p>
            <a:endParaRPr lang="de-CH" sz="800">
              <a:highlight>
                <a:srgbClr val="00FF00"/>
              </a:highlight>
            </a:endParaRPr>
          </a:p>
          <a:p>
            <a:r>
              <a:rPr lang="de-CH" sz="800">
                <a:highlight>
                  <a:srgbClr val="00FF00"/>
                </a:highlight>
              </a:rPr>
              <a:t>Christophe</a:t>
            </a:r>
            <a:r>
              <a:rPr lang="de-CH" sz="800" dirty="0"/>
              <a:t> </a:t>
            </a:r>
            <a:endParaRPr lang="de-CH" sz="800" dirty="0">
              <a:ea typeface="Calibri"/>
              <a:cs typeface="Calibri"/>
            </a:endParaRPr>
          </a:p>
          <a:p>
            <a:pPr marL="171450" indent="-171450">
              <a:buFontTx/>
              <a:buChar char="-"/>
            </a:pPr>
            <a:r>
              <a:rPr lang="de-CH" sz="800"/>
              <a:t>Der bietet jetzt schon eine effiziente Erfassungsmöglichkeit von Standard und auf Mass gefertigten Längen</a:t>
            </a:r>
            <a:endParaRPr lang="de-CH" sz="800" dirty="0">
              <a:ea typeface="Calibri"/>
              <a:cs typeface="Calibri"/>
            </a:endParaRPr>
          </a:p>
          <a:p>
            <a:pPr marL="171450" indent="-171450">
              <a:buFontTx/>
              <a:buChar char="-"/>
              <a:defRPr/>
            </a:pPr>
            <a:r>
              <a:rPr lang="de-CH" sz="800"/>
              <a:t>Er zeigt umgehend den Preis inklusive Fertigungs- und Lieferkosten</a:t>
            </a:r>
            <a:br>
              <a:rPr lang="de-CH" sz="800" dirty="0">
                <a:cs typeface="+mn-lt"/>
              </a:rPr>
            </a:br>
            <a:r>
              <a:rPr lang="de-CH" sz="800"/>
              <a:t>KLICK mit </a:t>
            </a:r>
            <a:r>
              <a:rPr lang="de-CH" sz="800">
                <a:highlight>
                  <a:srgbClr val="FFFF00"/>
                </a:highlight>
              </a:rPr>
              <a:t>&gt;&gt;Länge,</a:t>
            </a:r>
            <a:r>
              <a:rPr lang="de-CH" sz="800" dirty="0">
                <a:highlight>
                  <a:srgbClr val="FFFF00"/>
                </a:highlight>
              </a:rPr>
              <a:t> </a:t>
            </a:r>
            <a:r>
              <a:rPr lang="de-CH" sz="800">
                <a:highlight>
                  <a:srgbClr val="FFFF00"/>
                </a:highlight>
              </a:rPr>
              <a:t> Preis, und Fixlängen aufpoppen …</a:t>
            </a:r>
            <a:endParaRPr lang="de-CH" sz="800" dirty="0">
              <a:highlight>
                <a:srgbClr val="FFFF00"/>
              </a:highlight>
              <a:ea typeface="Calibri"/>
              <a:cs typeface="Calibri"/>
            </a:endParaRPr>
          </a:p>
          <a:p>
            <a:pPr marL="171450" indent="-171450">
              <a:buFontTx/>
              <a:buChar char="-"/>
            </a:pPr>
            <a:r>
              <a:rPr lang="de-CH" sz="800"/>
              <a:t>Erkennt das System eine «auf-Mass-Länge» werden der nächst kleinere und grössere Standard-Artikel angezeigt.</a:t>
            </a:r>
            <a:endParaRPr lang="de-CH" sz="800" dirty="0">
              <a:ea typeface="Calibri"/>
              <a:cs typeface="Calibri"/>
            </a:endParaRPr>
          </a:p>
          <a:p>
            <a:pPr marL="171450" indent="-171450">
              <a:buFontTx/>
              <a:buChar char="-"/>
            </a:pPr>
            <a:endParaRPr lang="de-CH" sz="800"/>
          </a:p>
          <a:p>
            <a:r>
              <a:rPr lang="de-CH" sz="800">
                <a:highlight>
                  <a:srgbClr val="00FFFF"/>
                </a:highlight>
              </a:rPr>
              <a:t>Jean-Pierre</a:t>
            </a:r>
            <a:r>
              <a:rPr lang="de-CH" sz="800" dirty="0"/>
              <a:t> </a:t>
            </a:r>
            <a:endParaRPr lang="de-CH" sz="800" dirty="0">
              <a:ea typeface="Calibri"/>
              <a:cs typeface="Calibri"/>
            </a:endParaRPr>
          </a:p>
          <a:p>
            <a:pPr marL="171450" indent="-171450">
              <a:buFontTx/>
              <a:buChar char="-"/>
            </a:pPr>
            <a:r>
              <a:rPr lang="de-CH" sz="800"/>
              <a:t>Was Christophe Dütsch Ihnen gerade gezeigt hat ist</a:t>
            </a:r>
            <a:r>
              <a:rPr lang="de-CH" sz="800" dirty="0"/>
              <a:t> unsere </a:t>
            </a:r>
            <a:r>
              <a:rPr lang="de-CH" sz="800"/>
              <a:t>Linie «</a:t>
            </a:r>
            <a:r>
              <a:rPr lang="de-CH" sz="800" err="1"/>
              <a:t>Telvino</a:t>
            </a:r>
            <a:r>
              <a:rPr lang="de-CH" sz="800" dirty="0"/>
              <a:t>». </a:t>
            </a:r>
          </a:p>
          <a:p>
            <a:pPr marL="171450" indent="-171450">
              <a:buFontTx/>
              <a:buChar char="-"/>
            </a:pPr>
            <a:r>
              <a:rPr lang="de-CH" sz="800" dirty="0"/>
              <a:t>Diese </a:t>
            </a:r>
            <a:r>
              <a:rPr lang="de-CH" sz="800"/>
              <a:t>bietet eine preiswerte Alternative</a:t>
            </a:r>
            <a:r>
              <a:rPr lang="de-CH" sz="800" dirty="0"/>
              <a:t>.</a:t>
            </a:r>
            <a:endParaRPr lang="de-CH" sz="800" dirty="0">
              <a:ea typeface="Calibri" panose="020F0502020204030204"/>
              <a:cs typeface="Calibri" panose="020F0502020204030204"/>
            </a:endParaRPr>
          </a:p>
          <a:p>
            <a:pPr marL="171450" indent="-171450">
              <a:buFontTx/>
              <a:buChar char="-"/>
            </a:pPr>
            <a:r>
              <a:rPr lang="de-CH" sz="800"/>
              <a:t>Sie ist in Edelstahleffekt und in Schwarz erhältlich</a:t>
            </a:r>
            <a:endParaRPr lang="de-CH" sz="800" dirty="0">
              <a:ea typeface="Calibri"/>
              <a:cs typeface="Calibri"/>
            </a:endParaRPr>
          </a:p>
          <a:p>
            <a:endParaRPr lang="de-CH" sz="80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800"/>
              <a:t>Du, Christophe, kann man mit den anderen Konfiguratoren auch schon über </a:t>
            </a:r>
            <a:r>
              <a:rPr lang="de-CH" sz="800" dirty="0" err="1"/>
              <a:t>ComNorm</a:t>
            </a:r>
            <a:r>
              <a:rPr lang="de-CH" sz="800"/>
              <a:t> bestellen?</a:t>
            </a:r>
            <a:endParaRPr lang="de-CH" sz="80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CH" sz="800"/>
          </a:p>
          <a:p>
            <a:r>
              <a:rPr lang="de-CH" sz="800">
                <a:highlight>
                  <a:srgbClr val="00FF00"/>
                </a:highlight>
              </a:rPr>
              <a:t>Christophe</a:t>
            </a:r>
            <a:r>
              <a:rPr lang="de-CH" sz="800" dirty="0"/>
              <a:t> </a:t>
            </a:r>
            <a:endParaRPr lang="de-CH" sz="800" dirty="0">
              <a:ea typeface="Calibri"/>
              <a:cs typeface="Calibri"/>
            </a:endParaRPr>
          </a:p>
          <a:p>
            <a:pPr marL="171450" indent="-171450">
              <a:buFontTx/>
              <a:buChar char="-"/>
            </a:pPr>
            <a:r>
              <a:rPr lang="de-CH" sz="800"/>
              <a:t>Mit dem Rollladen-Konfigurator schon bald -&gt;&gt; Wechsel auf Folie Rollladen-Konfigurator</a:t>
            </a:r>
            <a:endParaRPr lang="de-CH" sz="800" dirty="0">
              <a:ea typeface="Calibri"/>
              <a:cs typeface="Calibri"/>
            </a:endParaRPr>
          </a:p>
          <a:p>
            <a:endParaRPr lang="de-CH" sz="800"/>
          </a:p>
        </p:txBody>
      </p:sp>
      <p:sp>
        <p:nvSpPr>
          <p:cNvPr id="4" name="Foliennummernplatzhalter 3"/>
          <p:cNvSpPr>
            <a:spLocks noGrp="1"/>
          </p:cNvSpPr>
          <p:nvPr>
            <p:ph type="sldNum" sz="quarter" idx="5"/>
          </p:nvPr>
        </p:nvSpPr>
        <p:spPr/>
        <p:txBody>
          <a:bodyPr/>
          <a:lstStyle/>
          <a:p>
            <a:fld id="{7B012C4A-DC17-4214-A2D2-3E8D55E4C587}" type="slidenum">
              <a:rPr lang="de-CH" smtClean="0"/>
              <a:t>8</a:t>
            </a:fld>
            <a:endParaRPr lang="de-CH"/>
          </a:p>
        </p:txBody>
      </p:sp>
    </p:spTree>
    <p:extLst>
      <p:ext uri="{BB962C8B-B14F-4D97-AF65-F5344CB8AC3E}">
        <p14:creationId xmlns:p14="http://schemas.microsoft.com/office/powerpoint/2010/main" val="2168939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486400" cy="4570029"/>
          </a:xfrm>
        </p:spPr>
        <p:txBody>
          <a:bodyPr/>
          <a:lstStyle/>
          <a:p>
            <a:r>
              <a:rPr lang="de-CH" sz="800">
                <a:highlight>
                  <a:srgbClr val="00FF00"/>
                </a:highlight>
              </a:rPr>
              <a:t>Christophe</a:t>
            </a:r>
            <a:r>
              <a:rPr lang="de-CH" sz="800"/>
              <a:t> </a:t>
            </a:r>
          </a:p>
          <a:p>
            <a:pPr marL="171450" indent="-171450">
              <a:buFontTx/>
              <a:buChar char="-"/>
            </a:pPr>
            <a:r>
              <a:rPr lang="de-CH" sz="800"/>
              <a:t>Au </a:t>
            </a:r>
            <a:r>
              <a:rPr lang="de-CH" sz="800" err="1"/>
              <a:t>dä</a:t>
            </a:r>
            <a:r>
              <a:rPr lang="de-CH" sz="800"/>
              <a:t> </a:t>
            </a:r>
            <a:r>
              <a:rPr lang="de-CH" sz="800" err="1"/>
              <a:t>Rollladä</a:t>
            </a:r>
            <a:r>
              <a:rPr lang="de-CH" sz="800"/>
              <a:t>-Konfigurator </a:t>
            </a:r>
            <a:r>
              <a:rPr lang="de-CH" sz="800" err="1"/>
              <a:t>bütät</a:t>
            </a:r>
            <a:r>
              <a:rPr lang="de-CH" sz="800"/>
              <a:t> </a:t>
            </a:r>
            <a:r>
              <a:rPr lang="de-CH" sz="800" err="1"/>
              <a:t>diä</a:t>
            </a:r>
            <a:r>
              <a:rPr lang="de-CH" sz="800"/>
              <a:t> </a:t>
            </a:r>
            <a:r>
              <a:rPr lang="de-CH" sz="800" dirty="0" err="1"/>
              <a:t>digitalä</a:t>
            </a:r>
            <a:r>
              <a:rPr lang="de-CH" sz="800" dirty="0"/>
              <a:t> </a:t>
            </a:r>
            <a:r>
              <a:rPr lang="de-CH" sz="800" dirty="0" err="1"/>
              <a:t>Möglichkeitä</a:t>
            </a:r>
            <a:r>
              <a:rPr lang="de-CH" sz="800" dirty="0"/>
              <a:t> </a:t>
            </a:r>
            <a:r>
              <a:rPr lang="de-CH" sz="800"/>
              <a:t>und </a:t>
            </a:r>
            <a:r>
              <a:rPr lang="de-CH" sz="800" dirty="0" err="1"/>
              <a:t>anderi</a:t>
            </a:r>
            <a:r>
              <a:rPr lang="de-CH" sz="800" dirty="0"/>
              <a:t> </a:t>
            </a:r>
            <a:r>
              <a:rPr lang="de-CH" sz="800"/>
              <a:t>Vorteil, </a:t>
            </a:r>
          </a:p>
          <a:p>
            <a:pPr marL="171450" indent="-171450">
              <a:buFontTx/>
              <a:buChar char="-"/>
            </a:pPr>
            <a:r>
              <a:rPr lang="de-CH" sz="800"/>
              <a:t>Zum </a:t>
            </a:r>
            <a:r>
              <a:rPr lang="de-CH" sz="800" dirty="0" err="1"/>
              <a:t>Bischpiil</a:t>
            </a:r>
            <a:r>
              <a:rPr lang="de-CH" sz="800"/>
              <a:t>, dass äs au bi </a:t>
            </a:r>
            <a:r>
              <a:rPr lang="de-CH" sz="800" err="1"/>
              <a:t>konfiguriertä</a:t>
            </a:r>
            <a:r>
              <a:rPr lang="de-CH" sz="800"/>
              <a:t> </a:t>
            </a:r>
            <a:r>
              <a:rPr lang="de-CH" sz="800" err="1"/>
              <a:t>Versionä</a:t>
            </a:r>
            <a:r>
              <a:rPr lang="de-CH" sz="800"/>
              <a:t> umgehend </a:t>
            </a:r>
            <a:r>
              <a:rPr lang="de-CH" sz="800" err="1"/>
              <a:t>än</a:t>
            </a:r>
            <a:r>
              <a:rPr lang="de-CH" sz="800"/>
              <a:t> </a:t>
            </a:r>
            <a:r>
              <a:rPr lang="de-CH" sz="800" err="1"/>
              <a:t>Priiis</a:t>
            </a:r>
            <a:r>
              <a:rPr lang="de-CH" sz="800"/>
              <a:t> </a:t>
            </a:r>
            <a:r>
              <a:rPr lang="de-CH" sz="800" err="1"/>
              <a:t>aazeigt</a:t>
            </a:r>
            <a:r>
              <a:rPr lang="de-CH" sz="800"/>
              <a:t>.</a:t>
            </a:r>
          </a:p>
          <a:p>
            <a:pPr marL="171450" indent="-171450">
              <a:buFontTx/>
              <a:buChar char="-"/>
            </a:pPr>
            <a:endParaRPr lang="de-CH" sz="800"/>
          </a:p>
          <a:p>
            <a:pPr marL="171450" indent="-171450">
              <a:buFontTx/>
              <a:buChar char="-"/>
            </a:pPr>
            <a:r>
              <a:rPr lang="de-CH" sz="800"/>
              <a:t>Mit </a:t>
            </a:r>
            <a:r>
              <a:rPr lang="de-CH" sz="800" err="1"/>
              <a:t>äm</a:t>
            </a:r>
            <a:r>
              <a:rPr lang="de-CH" sz="800"/>
              <a:t> </a:t>
            </a:r>
            <a:r>
              <a:rPr lang="de-CH" sz="800" err="1"/>
              <a:t>Holzschubladä</a:t>
            </a:r>
            <a:r>
              <a:rPr lang="de-CH" sz="800"/>
              <a:t>-Konfigurator </a:t>
            </a:r>
            <a:r>
              <a:rPr lang="de-CH" sz="800" err="1"/>
              <a:t>büütäd</a:t>
            </a:r>
            <a:r>
              <a:rPr lang="de-CH" sz="800"/>
              <a:t> mir di neu Technik au i </a:t>
            </a:r>
            <a:r>
              <a:rPr lang="de-CH" sz="800" err="1"/>
              <a:t>dä</a:t>
            </a:r>
            <a:r>
              <a:rPr lang="de-CH" sz="800"/>
              <a:t> </a:t>
            </a:r>
            <a:r>
              <a:rPr lang="de-CH" sz="800" err="1"/>
              <a:t>nöchschtä</a:t>
            </a:r>
            <a:r>
              <a:rPr lang="de-CH" sz="800"/>
              <a:t> </a:t>
            </a:r>
            <a:r>
              <a:rPr lang="de-CH" sz="800" err="1"/>
              <a:t>Mönät</a:t>
            </a:r>
            <a:r>
              <a:rPr lang="de-CH" sz="800"/>
              <a:t> </a:t>
            </a:r>
            <a:r>
              <a:rPr lang="de-CH" sz="800" dirty="0" err="1"/>
              <a:t>aa</a:t>
            </a:r>
            <a:r>
              <a:rPr lang="de-CH" sz="800"/>
              <a:t>.</a:t>
            </a:r>
          </a:p>
          <a:p>
            <a:pPr marL="171450" indent="-171450">
              <a:buFontTx/>
              <a:buChar char="-"/>
            </a:pPr>
            <a:endParaRPr lang="de-CH" sz="800">
              <a:highlight>
                <a:srgbClr val="FFFF00"/>
              </a:highlight>
            </a:endParaRPr>
          </a:p>
          <a:p>
            <a:endParaRPr lang="de-CH" sz="800">
              <a:highlight>
                <a:srgbClr val="FFFF00"/>
              </a:highlight>
            </a:endParaRPr>
          </a:p>
          <a:p>
            <a:r>
              <a:rPr lang="de-CH" sz="800">
                <a:highlight>
                  <a:srgbClr val="FFFF00"/>
                </a:highlight>
              </a:rPr>
              <a:t>Variante Deutsch ----------------------------------------------------------------------------------</a:t>
            </a:r>
          </a:p>
          <a:p>
            <a:endParaRPr lang="de-CH" sz="800">
              <a:highlight>
                <a:srgbClr val="00FF00"/>
              </a:highlight>
            </a:endParaRPr>
          </a:p>
          <a:p>
            <a:r>
              <a:rPr lang="de-CH" sz="800">
                <a:highlight>
                  <a:srgbClr val="00FF00"/>
                </a:highlight>
              </a:rPr>
              <a:t>Christophe</a:t>
            </a:r>
            <a:r>
              <a:rPr lang="de-CH" sz="800"/>
              <a:t> </a:t>
            </a:r>
          </a:p>
          <a:p>
            <a:pPr marL="171450" indent="-171450">
              <a:buFontTx/>
              <a:buChar char="-"/>
            </a:pPr>
            <a:r>
              <a:rPr lang="de-CH" sz="800"/>
              <a:t>Auch der Rollladen-Konfigurator bietet mit den umfangreichen Varianten</a:t>
            </a:r>
            <a:br>
              <a:rPr lang="de-CH" sz="800"/>
            </a:br>
            <a:r>
              <a:rPr lang="de-CH" sz="800"/>
              <a:t>den Vorteil auch für konfigurierte Varianten umgehend einen Preis anzuzeigen</a:t>
            </a:r>
          </a:p>
          <a:p>
            <a:pPr marL="171450" indent="-171450">
              <a:buFontTx/>
              <a:buChar char="-"/>
            </a:pPr>
            <a:endParaRPr lang="de-CH" sz="800"/>
          </a:p>
          <a:p>
            <a:pPr marL="171450" indent="-171450">
              <a:buFontTx/>
              <a:buChar char="-"/>
            </a:pPr>
            <a:r>
              <a:rPr lang="de-CH" sz="800"/>
              <a:t>Mit dem Holzschubladen-Konfigurator bieten wir die neue Technik in den nächsten Monaten an -&gt;&gt; Wechsel auf Folie Holzschubladen-Konfigurator</a:t>
            </a:r>
          </a:p>
          <a:p>
            <a:endParaRPr lang="de-CH" sz="800"/>
          </a:p>
        </p:txBody>
      </p:sp>
      <p:sp>
        <p:nvSpPr>
          <p:cNvPr id="4" name="Foliennummernplatzhalter 3"/>
          <p:cNvSpPr>
            <a:spLocks noGrp="1"/>
          </p:cNvSpPr>
          <p:nvPr>
            <p:ph type="sldNum" sz="quarter" idx="5"/>
          </p:nvPr>
        </p:nvSpPr>
        <p:spPr/>
        <p:txBody>
          <a:bodyPr/>
          <a:lstStyle/>
          <a:p>
            <a:fld id="{7B012C4A-DC17-4214-A2D2-3E8D55E4C587}" type="slidenum">
              <a:rPr lang="de-CH" smtClean="0"/>
              <a:t>9</a:t>
            </a:fld>
            <a:endParaRPr lang="de-CH"/>
          </a:p>
        </p:txBody>
      </p:sp>
    </p:spTree>
    <p:extLst>
      <p:ext uri="{BB962C8B-B14F-4D97-AF65-F5344CB8AC3E}">
        <p14:creationId xmlns:p14="http://schemas.microsoft.com/office/powerpoint/2010/main" val="3132066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8200" y="4743450"/>
            <a:ext cx="10515600" cy="628649"/>
          </a:xfrm>
        </p:spPr>
        <p:txBody>
          <a:bodyPr anchor="b" anchorCtr="0">
            <a:noAutofit/>
          </a:bodyPr>
          <a:lstStyle>
            <a:lvl1pPr algn="l">
              <a:defRPr sz="4400" b="1">
                <a:solidFill>
                  <a:schemeClr val="bg1">
                    <a:lumMod val="95000"/>
                  </a:schemeClr>
                </a:solidFill>
                <a:latin typeface="DINPro-Bold" panose="02000503030000020004" pitchFamily="50" charset="0"/>
              </a:defRPr>
            </a:lvl1pPr>
          </a:lstStyle>
          <a:p>
            <a:r>
              <a:rPr lang="de-DE"/>
              <a:t>Name der Firma</a:t>
            </a:r>
            <a:endParaRPr lang="de-CH"/>
          </a:p>
        </p:txBody>
      </p:sp>
      <p:sp>
        <p:nvSpPr>
          <p:cNvPr id="29" name="Textplatzhalter 28"/>
          <p:cNvSpPr>
            <a:spLocks noGrp="1"/>
          </p:cNvSpPr>
          <p:nvPr>
            <p:ph type="body" sz="quarter" idx="10" hasCustomPrompt="1"/>
          </p:nvPr>
        </p:nvSpPr>
        <p:spPr>
          <a:xfrm>
            <a:off x="838200" y="5576207"/>
            <a:ext cx="10515600" cy="457200"/>
          </a:xfrm>
        </p:spPr>
        <p:txBody>
          <a:bodyPr>
            <a:normAutofit/>
          </a:bodyPr>
          <a:lstStyle>
            <a:lvl1pPr marL="0" indent="0">
              <a:buNone/>
              <a:defRPr sz="2400">
                <a:solidFill>
                  <a:schemeClr val="bg1">
                    <a:lumMod val="95000"/>
                  </a:schemeClr>
                </a:solidFill>
                <a:latin typeface="DINPro-Medium" panose="02000503030000020004" pitchFamily="50" charset="0"/>
              </a:defRPr>
            </a:lvl1pPr>
          </a:lstStyle>
          <a:p>
            <a:pPr lvl="0"/>
            <a:r>
              <a:rPr lang="de-CH"/>
              <a:t>Name des Referenten</a:t>
            </a:r>
          </a:p>
        </p:txBody>
      </p:sp>
      <p:cxnSp>
        <p:nvCxnSpPr>
          <p:cNvPr id="32" name="Gerader Verbinder 31"/>
          <p:cNvCxnSpPr>
            <a:cxnSpLocks/>
          </p:cNvCxnSpPr>
          <p:nvPr userDrawn="1"/>
        </p:nvCxnSpPr>
        <p:spPr>
          <a:xfrm>
            <a:off x="838200" y="5388427"/>
            <a:ext cx="1051560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4" name="Textplatzhalter 28"/>
          <p:cNvSpPr>
            <a:spLocks noGrp="1"/>
          </p:cNvSpPr>
          <p:nvPr>
            <p:ph type="body" sz="quarter" idx="11" hasCustomPrompt="1"/>
          </p:nvPr>
        </p:nvSpPr>
        <p:spPr>
          <a:xfrm>
            <a:off x="838200" y="6033407"/>
            <a:ext cx="10515600" cy="457200"/>
          </a:xfrm>
        </p:spPr>
        <p:txBody>
          <a:bodyPr>
            <a:normAutofit/>
          </a:bodyPr>
          <a:lstStyle>
            <a:lvl1pPr marL="0" indent="0">
              <a:buNone/>
              <a:defRPr sz="2400">
                <a:solidFill>
                  <a:schemeClr val="bg1">
                    <a:lumMod val="95000"/>
                  </a:schemeClr>
                </a:solidFill>
                <a:latin typeface="DINPro-Medium" panose="02000503030000020004" pitchFamily="50" charset="0"/>
              </a:defRPr>
            </a:lvl1pPr>
          </a:lstStyle>
          <a:p>
            <a:pPr lvl="0"/>
            <a:r>
              <a:rPr lang="de-CH"/>
              <a:t>Datum</a:t>
            </a:r>
          </a:p>
        </p:txBody>
      </p:sp>
      <p:pic>
        <p:nvPicPr>
          <p:cNvPr id="5" name="Grafik 4" descr="Ein Bild, das drinnen, Boden, Wand, Decke enthält.&#10;&#10;Automatisch generierte Beschreibung">
            <a:extLst>
              <a:ext uri="{FF2B5EF4-FFF2-40B4-BE49-F238E27FC236}">
                <a16:creationId xmlns:a16="http://schemas.microsoft.com/office/drawing/2014/main" id="{E1D3934E-9584-4A95-A160-ADACF32ACD8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2466" t="18644" r="1073"/>
          <a:stretch/>
        </p:blipFill>
        <p:spPr>
          <a:xfrm>
            <a:off x="1" y="0"/>
            <a:ext cx="12192000" cy="6858000"/>
          </a:xfrm>
          <a:prstGeom prst="rect">
            <a:avLst/>
          </a:prstGeom>
        </p:spPr>
      </p:pic>
    </p:spTree>
    <p:extLst>
      <p:ext uri="{BB962C8B-B14F-4D97-AF65-F5344CB8AC3E}">
        <p14:creationId xmlns:p14="http://schemas.microsoft.com/office/powerpoint/2010/main" val="249720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sp>
        <p:nvSpPr>
          <p:cNvPr id="7" name="Rechteck 6"/>
          <p:cNvSpPr/>
          <p:nvPr userDrawn="1"/>
        </p:nvSpPr>
        <p:spPr>
          <a:xfrm>
            <a:off x="0" y="0"/>
            <a:ext cx="12192000" cy="720000"/>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838200" y="1"/>
            <a:ext cx="10515600" cy="719999"/>
          </a:xfrm>
        </p:spPr>
        <p:txBody>
          <a:bodyPr>
            <a:normAutofit/>
          </a:bodyPr>
          <a:lstStyle>
            <a:lvl1pPr>
              <a:defRPr sz="3600">
                <a:solidFill>
                  <a:schemeClr val="bg1">
                    <a:lumMod val="95000"/>
                  </a:schemeClr>
                </a:solidFill>
                <a:latin typeface="DINPro-Bold" panose="02000503030000020004" pitchFamily="50" charset="0"/>
              </a:defRPr>
            </a:lvl1pPr>
          </a:lstStyle>
          <a:p>
            <a:r>
              <a:rPr lang="de-DE"/>
              <a:t>Mastertitelformat bearbeiten</a:t>
            </a:r>
            <a:endParaRPr lang="de-CH"/>
          </a:p>
        </p:txBody>
      </p:sp>
      <p:sp>
        <p:nvSpPr>
          <p:cNvPr id="4" name="Textplatzhalter 3"/>
          <p:cNvSpPr>
            <a:spLocks noGrp="1"/>
          </p:cNvSpPr>
          <p:nvPr>
            <p:ph type="body" sz="quarter" idx="16" hasCustomPrompt="1"/>
          </p:nvPr>
        </p:nvSpPr>
        <p:spPr>
          <a:xfrm>
            <a:off x="838200" y="1260000"/>
            <a:ext cx="8009965" cy="4764813"/>
          </a:xfrm>
        </p:spPr>
        <p:txBody>
          <a:bodyPr/>
          <a:lstStyle>
            <a:lvl1pPr>
              <a:defRPr/>
            </a:lvl1pPr>
          </a:lstStyle>
          <a:p>
            <a:pPr lvl="0"/>
            <a:r>
              <a:rPr lang="de-DE"/>
              <a:t>Inhalt</a:t>
            </a:r>
            <a:endParaRPr lang="de-CH"/>
          </a:p>
        </p:txBody>
      </p:sp>
      <p:sp>
        <p:nvSpPr>
          <p:cNvPr id="6" name="Bildplatzhalter 8"/>
          <p:cNvSpPr>
            <a:spLocks noGrp="1"/>
          </p:cNvSpPr>
          <p:nvPr>
            <p:ph type="pic" sz="quarter" idx="17" hasCustomPrompt="1"/>
          </p:nvPr>
        </p:nvSpPr>
        <p:spPr>
          <a:xfrm>
            <a:off x="9193800" y="1264262"/>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9" name="Bildplatzhalter 8"/>
          <p:cNvSpPr>
            <a:spLocks noGrp="1"/>
          </p:cNvSpPr>
          <p:nvPr>
            <p:ph type="pic" sz="quarter" idx="23" hasCustomPrompt="1"/>
          </p:nvPr>
        </p:nvSpPr>
        <p:spPr>
          <a:xfrm>
            <a:off x="9193800" y="3864813"/>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pic>
        <p:nvPicPr>
          <p:cNvPr id="8" name="Grafik 7">
            <a:extLst>
              <a:ext uri="{FF2B5EF4-FFF2-40B4-BE49-F238E27FC236}">
                <a16:creationId xmlns:a16="http://schemas.microsoft.com/office/drawing/2014/main" id="{AE73CDC8-526D-4321-8D32-E9C12B544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645" y="6280218"/>
            <a:ext cx="648155" cy="370292"/>
          </a:xfrm>
          <a:prstGeom prst="rect">
            <a:avLst/>
          </a:prstGeom>
        </p:spPr>
      </p:pic>
      <p:sp>
        <p:nvSpPr>
          <p:cNvPr id="10" name="Textplatzhalter 28">
            <a:extLst>
              <a:ext uri="{FF2B5EF4-FFF2-40B4-BE49-F238E27FC236}">
                <a16:creationId xmlns:a16="http://schemas.microsoft.com/office/drawing/2014/main" id="{5DE18B38-2787-4AF9-9A29-489BEB45EB45}"/>
              </a:ext>
            </a:extLst>
          </p:cNvPr>
          <p:cNvSpPr>
            <a:spLocks noGrp="1"/>
          </p:cNvSpPr>
          <p:nvPr>
            <p:ph type="body" sz="quarter" idx="10" hasCustomPrompt="1"/>
          </p:nvPr>
        </p:nvSpPr>
        <p:spPr>
          <a:xfrm>
            <a:off x="838200" y="6365915"/>
            <a:ext cx="4520454" cy="284595"/>
          </a:xfrm>
        </p:spPr>
        <p:txBody>
          <a:bodyPr>
            <a:normAutofit/>
          </a:bodyPr>
          <a:lstStyle>
            <a:lvl1pPr marL="0" indent="0">
              <a:buNone/>
              <a:defRPr sz="1600">
                <a:solidFill>
                  <a:schemeClr val="bg1">
                    <a:lumMod val="95000"/>
                  </a:schemeClr>
                </a:solidFill>
                <a:latin typeface="DINPro-Regular" panose="02000503030000020004" pitchFamily="50" charset="0"/>
              </a:defRPr>
            </a:lvl1pPr>
          </a:lstStyle>
          <a:p>
            <a:pPr lvl="0"/>
            <a:r>
              <a:rPr lang="de-CH"/>
              <a:t>Name des Referenten</a:t>
            </a:r>
          </a:p>
        </p:txBody>
      </p:sp>
    </p:spTree>
    <p:extLst>
      <p:ext uri="{BB962C8B-B14F-4D97-AF65-F5344CB8AC3E}">
        <p14:creationId xmlns:p14="http://schemas.microsoft.com/office/powerpoint/2010/main" val="2556268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und 4 Bilder">
    <p:spTree>
      <p:nvGrpSpPr>
        <p:cNvPr id="1" name=""/>
        <p:cNvGrpSpPr/>
        <p:nvPr/>
      </p:nvGrpSpPr>
      <p:grpSpPr>
        <a:xfrm>
          <a:off x="0" y="0"/>
          <a:ext cx="0" cy="0"/>
          <a:chOff x="0" y="0"/>
          <a:chExt cx="0" cy="0"/>
        </a:xfrm>
      </p:grpSpPr>
      <p:sp>
        <p:nvSpPr>
          <p:cNvPr id="7" name="Rechteck 6"/>
          <p:cNvSpPr/>
          <p:nvPr userDrawn="1"/>
        </p:nvSpPr>
        <p:spPr>
          <a:xfrm>
            <a:off x="0" y="0"/>
            <a:ext cx="12192000" cy="720000"/>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838200" y="1"/>
            <a:ext cx="10515600" cy="719999"/>
          </a:xfrm>
        </p:spPr>
        <p:txBody>
          <a:bodyPr>
            <a:normAutofit/>
          </a:bodyPr>
          <a:lstStyle>
            <a:lvl1pPr>
              <a:defRPr sz="3600">
                <a:solidFill>
                  <a:schemeClr val="bg1">
                    <a:lumMod val="95000"/>
                  </a:schemeClr>
                </a:solidFill>
                <a:latin typeface="DINPro-Bold" panose="02000503030000020004" pitchFamily="50" charset="0"/>
              </a:defRPr>
            </a:lvl1pPr>
          </a:lstStyle>
          <a:p>
            <a:r>
              <a:rPr lang="de-DE"/>
              <a:t>Mastertitelformat bearbeiten</a:t>
            </a:r>
            <a:endParaRPr lang="de-CH"/>
          </a:p>
        </p:txBody>
      </p:sp>
      <p:sp>
        <p:nvSpPr>
          <p:cNvPr id="4" name="Textplatzhalter 3"/>
          <p:cNvSpPr>
            <a:spLocks noGrp="1"/>
          </p:cNvSpPr>
          <p:nvPr>
            <p:ph type="body" sz="quarter" idx="16" hasCustomPrompt="1"/>
          </p:nvPr>
        </p:nvSpPr>
        <p:spPr>
          <a:xfrm>
            <a:off x="838200" y="1260000"/>
            <a:ext cx="5334000" cy="4764813"/>
          </a:xfrm>
        </p:spPr>
        <p:txBody>
          <a:bodyPr/>
          <a:lstStyle>
            <a:lvl1pPr>
              <a:defRPr/>
            </a:lvl1pPr>
          </a:lstStyle>
          <a:p>
            <a:pPr lvl="0"/>
            <a:r>
              <a:rPr lang="de-DE"/>
              <a:t>Inhalt</a:t>
            </a:r>
            <a:endParaRPr lang="de-CH"/>
          </a:p>
        </p:txBody>
      </p:sp>
      <p:sp>
        <p:nvSpPr>
          <p:cNvPr id="6" name="Bildplatzhalter 8"/>
          <p:cNvSpPr>
            <a:spLocks noGrp="1"/>
          </p:cNvSpPr>
          <p:nvPr>
            <p:ph type="pic" sz="quarter" idx="17" hasCustomPrompt="1"/>
          </p:nvPr>
        </p:nvSpPr>
        <p:spPr>
          <a:xfrm>
            <a:off x="9193800" y="1264262"/>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9" name="Bildplatzhalter 8"/>
          <p:cNvSpPr>
            <a:spLocks noGrp="1"/>
          </p:cNvSpPr>
          <p:nvPr>
            <p:ph type="pic" sz="quarter" idx="23" hasCustomPrompt="1"/>
          </p:nvPr>
        </p:nvSpPr>
        <p:spPr>
          <a:xfrm>
            <a:off x="9193800" y="3864813"/>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pic>
        <p:nvPicPr>
          <p:cNvPr id="8" name="Grafik 7">
            <a:extLst>
              <a:ext uri="{FF2B5EF4-FFF2-40B4-BE49-F238E27FC236}">
                <a16:creationId xmlns:a16="http://schemas.microsoft.com/office/drawing/2014/main" id="{AE73CDC8-526D-4321-8D32-E9C12B544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645" y="6280218"/>
            <a:ext cx="648155" cy="370292"/>
          </a:xfrm>
          <a:prstGeom prst="rect">
            <a:avLst/>
          </a:prstGeom>
        </p:spPr>
      </p:pic>
      <p:sp>
        <p:nvSpPr>
          <p:cNvPr id="10" name="Bildplatzhalter 8">
            <a:extLst>
              <a:ext uri="{FF2B5EF4-FFF2-40B4-BE49-F238E27FC236}">
                <a16:creationId xmlns:a16="http://schemas.microsoft.com/office/drawing/2014/main" id="{0FC2DE5A-B05F-474D-940B-14FB04710068}"/>
              </a:ext>
            </a:extLst>
          </p:cNvPr>
          <p:cNvSpPr>
            <a:spLocks noGrp="1"/>
          </p:cNvSpPr>
          <p:nvPr>
            <p:ph type="pic" sz="quarter" idx="24" hasCustomPrompt="1"/>
          </p:nvPr>
        </p:nvSpPr>
        <p:spPr>
          <a:xfrm>
            <a:off x="6603000" y="1264262"/>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11" name="Bildplatzhalter 8">
            <a:extLst>
              <a:ext uri="{FF2B5EF4-FFF2-40B4-BE49-F238E27FC236}">
                <a16:creationId xmlns:a16="http://schemas.microsoft.com/office/drawing/2014/main" id="{587293C7-0145-4189-8051-03B0E7BC2D6F}"/>
              </a:ext>
            </a:extLst>
          </p:cNvPr>
          <p:cNvSpPr>
            <a:spLocks noGrp="1"/>
          </p:cNvSpPr>
          <p:nvPr>
            <p:ph type="pic" sz="quarter" idx="25" hasCustomPrompt="1"/>
          </p:nvPr>
        </p:nvSpPr>
        <p:spPr>
          <a:xfrm>
            <a:off x="6603000" y="3864813"/>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12" name="Textplatzhalter 28">
            <a:extLst>
              <a:ext uri="{FF2B5EF4-FFF2-40B4-BE49-F238E27FC236}">
                <a16:creationId xmlns:a16="http://schemas.microsoft.com/office/drawing/2014/main" id="{760107E1-4C69-4587-8807-E9BF24DB9278}"/>
              </a:ext>
            </a:extLst>
          </p:cNvPr>
          <p:cNvSpPr>
            <a:spLocks noGrp="1"/>
          </p:cNvSpPr>
          <p:nvPr>
            <p:ph type="body" sz="quarter" idx="10" hasCustomPrompt="1"/>
          </p:nvPr>
        </p:nvSpPr>
        <p:spPr>
          <a:xfrm>
            <a:off x="838200" y="6365915"/>
            <a:ext cx="4520454" cy="284595"/>
          </a:xfrm>
        </p:spPr>
        <p:txBody>
          <a:bodyPr>
            <a:normAutofit/>
          </a:bodyPr>
          <a:lstStyle>
            <a:lvl1pPr marL="0" indent="0">
              <a:buNone/>
              <a:defRPr sz="1600">
                <a:solidFill>
                  <a:schemeClr val="bg1">
                    <a:lumMod val="95000"/>
                  </a:schemeClr>
                </a:solidFill>
                <a:latin typeface="DINPro-Regular" panose="02000503030000020004" pitchFamily="50" charset="0"/>
              </a:defRPr>
            </a:lvl1pPr>
          </a:lstStyle>
          <a:p>
            <a:pPr lvl="0"/>
            <a:r>
              <a:rPr lang="de-CH"/>
              <a:t>Name des Referenten</a:t>
            </a:r>
          </a:p>
        </p:txBody>
      </p:sp>
    </p:spTree>
    <p:extLst>
      <p:ext uri="{BB962C8B-B14F-4D97-AF65-F5344CB8AC3E}">
        <p14:creationId xmlns:p14="http://schemas.microsoft.com/office/powerpoint/2010/main" val="186998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2 lange Bilder">
    <p:spTree>
      <p:nvGrpSpPr>
        <p:cNvPr id="1" name=""/>
        <p:cNvGrpSpPr/>
        <p:nvPr/>
      </p:nvGrpSpPr>
      <p:grpSpPr>
        <a:xfrm>
          <a:off x="0" y="0"/>
          <a:ext cx="0" cy="0"/>
          <a:chOff x="0" y="0"/>
          <a:chExt cx="0" cy="0"/>
        </a:xfrm>
      </p:grpSpPr>
      <p:sp>
        <p:nvSpPr>
          <p:cNvPr id="7" name="Rechteck 6"/>
          <p:cNvSpPr/>
          <p:nvPr userDrawn="1"/>
        </p:nvSpPr>
        <p:spPr>
          <a:xfrm>
            <a:off x="0" y="0"/>
            <a:ext cx="12192000" cy="720000"/>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838200" y="1"/>
            <a:ext cx="10515600" cy="719999"/>
          </a:xfrm>
        </p:spPr>
        <p:txBody>
          <a:bodyPr>
            <a:normAutofit/>
          </a:bodyPr>
          <a:lstStyle>
            <a:lvl1pPr>
              <a:defRPr sz="3600">
                <a:solidFill>
                  <a:schemeClr val="bg1">
                    <a:lumMod val="95000"/>
                  </a:schemeClr>
                </a:solidFill>
                <a:latin typeface="DINPro-Bold" panose="02000503030000020004" pitchFamily="50" charset="0"/>
              </a:defRPr>
            </a:lvl1pPr>
          </a:lstStyle>
          <a:p>
            <a:r>
              <a:rPr lang="de-DE"/>
              <a:t>Mastertitelformat bearbeiten</a:t>
            </a:r>
            <a:endParaRPr lang="de-CH"/>
          </a:p>
        </p:txBody>
      </p:sp>
      <p:sp>
        <p:nvSpPr>
          <p:cNvPr id="4" name="Textplatzhalter 3"/>
          <p:cNvSpPr>
            <a:spLocks noGrp="1"/>
          </p:cNvSpPr>
          <p:nvPr>
            <p:ph type="body" sz="quarter" idx="16" hasCustomPrompt="1"/>
          </p:nvPr>
        </p:nvSpPr>
        <p:spPr>
          <a:xfrm>
            <a:off x="838200" y="1260000"/>
            <a:ext cx="5334000" cy="4764813"/>
          </a:xfrm>
        </p:spPr>
        <p:txBody>
          <a:bodyPr/>
          <a:lstStyle>
            <a:lvl1pPr>
              <a:defRPr/>
            </a:lvl1pPr>
          </a:lstStyle>
          <a:p>
            <a:pPr lvl="0"/>
            <a:r>
              <a:rPr lang="de-DE"/>
              <a:t>Inhalt</a:t>
            </a:r>
            <a:endParaRPr lang="de-CH"/>
          </a:p>
        </p:txBody>
      </p:sp>
      <p:sp>
        <p:nvSpPr>
          <p:cNvPr id="6" name="Bildplatzhalter 8"/>
          <p:cNvSpPr>
            <a:spLocks noGrp="1"/>
          </p:cNvSpPr>
          <p:nvPr>
            <p:ph type="pic" sz="quarter" idx="17" hasCustomPrompt="1"/>
          </p:nvPr>
        </p:nvSpPr>
        <p:spPr>
          <a:xfrm>
            <a:off x="6603001" y="1264262"/>
            <a:ext cx="47508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pic>
        <p:nvPicPr>
          <p:cNvPr id="8" name="Grafik 7">
            <a:extLst>
              <a:ext uri="{FF2B5EF4-FFF2-40B4-BE49-F238E27FC236}">
                <a16:creationId xmlns:a16="http://schemas.microsoft.com/office/drawing/2014/main" id="{AE73CDC8-526D-4321-8D32-E9C12B544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645" y="6280218"/>
            <a:ext cx="648155" cy="370292"/>
          </a:xfrm>
          <a:prstGeom prst="rect">
            <a:avLst/>
          </a:prstGeom>
        </p:spPr>
      </p:pic>
      <p:sp>
        <p:nvSpPr>
          <p:cNvPr id="12" name="Bildplatzhalter 8">
            <a:extLst>
              <a:ext uri="{FF2B5EF4-FFF2-40B4-BE49-F238E27FC236}">
                <a16:creationId xmlns:a16="http://schemas.microsoft.com/office/drawing/2014/main" id="{46F7236A-584F-4B80-B1F1-4E9201F2C08A}"/>
              </a:ext>
            </a:extLst>
          </p:cNvPr>
          <p:cNvSpPr>
            <a:spLocks noGrp="1"/>
          </p:cNvSpPr>
          <p:nvPr>
            <p:ph type="pic" sz="quarter" idx="18" hasCustomPrompt="1"/>
          </p:nvPr>
        </p:nvSpPr>
        <p:spPr>
          <a:xfrm>
            <a:off x="6603001" y="3864813"/>
            <a:ext cx="47508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13" name="Textplatzhalter 28">
            <a:extLst>
              <a:ext uri="{FF2B5EF4-FFF2-40B4-BE49-F238E27FC236}">
                <a16:creationId xmlns:a16="http://schemas.microsoft.com/office/drawing/2014/main" id="{A37CC120-5CCB-4F0A-8C0A-12829DFBA4D1}"/>
              </a:ext>
            </a:extLst>
          </p:cNvPr>
          <p:cNvSpPr>
            <a:spLocks noGrp="1"/>
          </p:cNvSpPr>
          <p:nvPr>
            <p:ph type="body" sz="quarter" idx="10" hasCustomPrompt="1"/>
          </p:nvPr>
        </p:nvSpPr>
        <p:spPr>
          <a:xfrm>
            <a:off x="838200" y="6365915"/>
            <a:ext cx="4520454" cy="284595"/>
          </a:xfrm>
        </p:spPr>
        <p:txBody>
          <a:bodyPr>
            <a:normAutofit/>
          </a:bodyPr>
          <a:lstStyle>
            <a:lvl1pPr marL="0" indent="0">
              <a:buNone/>
              <a:defRPr sz="1600">
                <a:solidFill>
                  <a:schemeClr val="bg1">
                    <a:lumMod val="95000"/>
                  </a:schemeClr>
                </a:solidFill>
                <a:latin typeface="DINPro-Regular" panose="02000503030000020004" pitchFamily="50" charset="0"/>
              </a:defRPr>
            </a:lvl1pPr>
          </a:lstStyle>
          <a:p>
            <a:pPr lvl="0"/>
            <a:r>
              <a:rPr lang="de-CH"/>
              <a:t>Name des Referenten</a:t>
            </a:r>
          </a:p>
        </p:txBody>
      </p:sp>
    </p:spTree>
    <p:extLst>
      <p:ext uri="{BB962C8B-B14F-4D97-AF65-F5344CB8AC3E}">
        <p14:creationId xmlns:p14="http://schemas.microsoft.com/office/powerpoint/2010/main" val="1478835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albe Folie Bild">
    <p:spTree>
      <p:nvGrpSpPr>
        <p:cNvPr id="1" name=""/>
        <p:cNvGrpSpPr/>
        <p:nvPr/>
      </p:nvGrpSpPr>
      <p:grpSpPr>
        <a:xfrm>
          <a:off x="0" y="0"/>
          <a:ext cx="0" cy="0"/>
          <a:chOff x="0" y="0"/>
          <a:chExt cx="0" cy="0"/>
        </a:xfrm>
      </p:grpSpPr>
      <p:sp>
        <p:nvSpPr>
          <p:cNvPr id="7" name="Rechteck 6"/>
          <p:cNvSpPr/>
          <p:nvPr userDrawn="1"/>
        </p:nvSpPr>
        <p:spPr>
          <a:xfrm>
            <a:off x="0" y="0"/>
            <a:ext cx="12192000" cy="720000"/>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838200" y="1"/>
            <a:ext cx="10515600" cy="719999"/>
          </a:xfrm>
        </p:spPr>
        <p:txBody>
          <a:bodyPr>
            <a:normAutofit/>
          </a:bodyPr>
          <a:lstStyle>
            <a:lvl1pPr>
              <a:defRPr sz="3600">
                <a:solidFill>
                  <a:schemeClr val="bg1">
                    <a:lumMod val="95000"/>
                  </a:schemeClr>
                </a:solidFill>
                <a:latin typeface="DINPro-Bold" panose="02000503030000020004" pitchFamily="50" charset="0"/>
              </a:defRPr>
            </a:lvl1pPr>
          </a:lstStyle>
          <a:p>
            <a:r>
              <a:rPr lang="de-DE"/>
              <a:t>Mastertitelformat bearbeiten</a:t>
            </a:r>
            <a:endParaRPr lang="de-CH"/>
          </a:p>
        </p:txBody>
      </p:sp>
      <p:sp>
        <p:nvSpPr>
          <p:cNvPr id="4" name="Textplatzhalter 3"/>
          <p:cNvSpPr>
            <a:spLocks noGrp="1"/>
          </p:cNvSpPr>
          <p:nvPr>
            <p:ph type="body" sz="quarter" idx="16" hasCustomPrompt="1"/>
          </p:nvPr>
        </p:nvSpPr>
        <p:spPr>
          <a:xfrm>
            <a:off x="838200" y="1260000"/>
            <a:ext cx="4742329" cy="4764813"/>
          </a:xfrm>
        </p:spPr>
        <p:txBody>
          <a:bodyPr/>
          <a:lstStyle>
            <a:lvl1pPr>
              <a:defRPr/>
            </a:lvl1pPr>
          </a:lstStyle>
          <a:p>
            <a:pPr lvl="0"/>
            <a:r>
              <a:rPr lang="de-DE"/>
              <a:t>Inhalt</a:t>
            </a:r>
            <a:endParaRPr lang="de-CH"/>
          </a:p>
        </p:txBody>
      </p:sp>
      <p:sp>
        <p:nvSpPr>
          <p:cNvPr id="6" name="Bildplatzhalter 8"/>
          <p:cNvSpPr>
            <a:spLocks noGrp="1"/>
          </p:cNvSpPr>
          <p:nvPr>
            <p:ph type="pic" sz="quarter" idx="17" hasCustomPrompt="1"/>
          </p:nvPr>
        </p:nvSpPr>
        <p:spPr>
          <a:xfrm>
            <a:off x="6096000" y="720000"/>
            <a:ext cx="6095999" cy="6138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pic>
        <p:nvPicPr>
          <p:cNvPr id="8" name="Grafik 7">
            <a:extLst>
              <a:ext uri="{FF2B5EF4-FFF2-40B4-BE49-F238E27FC236}">
                <a16:creationId xmlns:a16="http://schemas.microsoft.com/office/drawing/2014/main" id="{AE73CDC8-526D-4321-8D32-E9C12B544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645" y="6280218"/>
            <a:ext cx="648155" cy="370292"/>
          </a:xfrm>
          <a:prstGeom prst="rect">
            <a:avLst/>
          </a:prstGeom>
        </p:spPr>
      </p:pic>
      <p:sp>
        <p:nvSpPr>
          <p:cNvPr id="13" name="Textplatzhalter 28">
            <a:extLst>
              <a:ext uri="{FF2B5EF4-FFF2-40B4-BE49-F238E27FC236}">
                <a16:creationId xmlns:a16="http://schemas.microsoft.com/office/drawing/2014/main" id="{A37CC120-5CCB-4F0A-8C0A-12829DFBA4D1}"/>
              </a:ext>
            </a:extLst>
          </p:cNvPr>
          <p:cNvSpPr>
            <a:spLocks noGrp="1"/>
          </p:cNvSpPr>
          <p:nvPr>
            <p:ph type="body" sz="quarter" idx="10" hasCustomPrompt="1"/>
          </p:nvPr>
        </p:nvSpPr>
        <p:spPr>
          <a:xfrm>
            <a:off x="838200" y="6365915"/>
            <a:ext cx="4520454" cy="284595"/>
          </a:xfrm>
        </p:spPr>
        <p:txBody>
          <a:bodyPr>
            <a:normAutofit/>
          </a:bodyPr>
          <a:lstStyle>
            <a:lvl1pPr marL="0" indent="0">
              <a:buNone/>
              <a:defRPr sz="1600">
                <a:solidFill>
                  <a:schemeClr val="bg1">
                    <a:lumMod val="95000"/>
                  </a:schemeClr>
                </a:solidFill>
                <a:latin typeface="DINPro-Regular" panose="02000503030000020004" pitchFamily="50" charset="0"/>
              </a:defRPr>
            </a:lvl1pPr>
          </a:lstStyle>
          <a:p>
            <a:pPr lvl="0"/>
            <a:r>
              <a:rPr lang="de-CH"/>
              <a:t>Name des Referenten</a:t>
            </a:r>
          </a:p>
        </p:txBody>
      </p:sp>
    </p:spTree>
    <p:extLst>
      <p:ext uri="{BB962C8B-B14F-4D97-AF65-F5344CB8AC3E}">
        <p14:creationId xmlns:p14="http://schemas.microsoft.com/office/powerpoint/2010/main" val="4139051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 Bilder">
    <p:spTree>
      <p:nvGrpSpPr>
        <p:cNvPr id="1" name=""/>
        <p:cNvGrpSpPr/>
        <p:nvPr/>
      </p:nvGrpSpPr>
      <p:grpSpPr>
        <a:xfrm>
          <a:off x="0" y="0"/>
          <a:ext cx="0" cy="0"/>
          <a:chOff x="0" y="0"/>
          <a:chExt cx="0" cy="0"/>
        </a:xfrm>
      </p:grpSpPr>
      <p:sp>
        <p:nvSpPr>
          <p:cNvPr id="7" name="Rechteck 6"/>
          <p:cNvSpPr/>
          <p:nvPr userDrawn="1"/>
        </p:nvSpPr>
        <p:spPr>
          <a:xfrm>
            <a:off x="0" y="0"/>
            <a:ext cx="12192000" cy="720000"/>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838200" y="1"/>
            <a:ext cx="10515600" cy="719999"/>
          </a:xfrm>
        </p:spPr>
        <p:txBody>
          <a:bodyPr>
            <a:normAutofit/>
          </a:bodyPr>
          <a:lstStyle>
            <a:lvl1pPr>
              <a:defRPr sz="3600">
                <a:solidFill>
                  <a:schemeClr val="bg1">
                    <a:lumMod val="95000"/>
                  </a:schemeClr>
                </a:solidFill>
                <a:latin typeface="DINPro-Bold" panose="02000503030000020004" pitchFamily="50" charset="0"/>
              </a:defRPr>
            </a:lvl1pPr>
          </a:lstStyle>
          <a:p>
            <a:r>
              <a:rPr lang="de-DE"/>
              <a:t>Mastertitelformat bearbeiten</a:t>
            </a:r>
            <a:endParaRPr lang="de-CH"/>
          </a:p>
        </p:txBody>
      </p:sp>
      <p:sp>
        <p:nvSpPr>
          <p:cNvPr id="6" name="Bildplatzhalter 8"/>
          <p:cNvSpPr>
            <a:spLocks noGrp="1"/>
          </p:cNvSpPr>
          <p:nvPr>
            <p:ph type="pic" sz="quarter" idx="17" hasCustomPrompt="1"/>
          </p:nvPr>
        </p:nvSpPr>
        <p:spPr>
          <a:xfrm>
            <a:off x="9193800" y="1264262"/>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9" name="Bildplatzhalter 8"/>
          <p:cNvSpPr>
            <a:spLocks noGrp="1"/>
          </p:cNvSpPr>
          <p:nvPr>
            <p:ph type="pic" sz="quarter" idx="23" hasCustomPrompt="1"/>
          </p:nvPr>
        </p:nvSpPr>
        <p:spPr>
          <a:xfrm>
            <a:off x="9193800" y="3864813"/>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pic>
        <p:nvPicPr>
          <p:cNvPr id="8" name="Grafik 7">
            <a:extLst>
              <a:ext uri="{FF2B5EF4-FFF2-40B4-BE49-F238E27FC236}">
                <a16:creationId xmlns:a16="http://schemas.microsoft.com/office/drawing/2014/main" id="{AE73CDC8-526D-4321-8D32-E9C12B544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645" y="6280218"/>
            <a:ext cx="648155" cy="370292"/>
          </a:xfrm>
          <a:prstGeom prst="rect">
            <a:avLst/>
          </a:prstGeom>
        </p:spPr>
      </p:pic>
      <p:sp>
        <p:nvSpPr>
          <p:cNvPr id="10" name="Bildplatzhalter 8">
            <a:extLst>
              <a:ext uri="{FF2B5EF4-FFF2-40B4-BE49-F238E27FC236}">
                <a16:creationId xmlns:a16="http://schemas.microsoft.com/office/drawing/2014/main" id="{0FC2DE5A-B05F-474D-940B-14FB04710068}"/>
              </a:ext>
            </a:extLst>
          </p:cNvPr>
          <p:cNvSpPr>
            <a:spLocks noGrp="1"/>
          </p:cNvSpPr>
          <p:nvPr>
            <p:ph type="pic" sz="quarter" idx="24" hasCustomPrompt="1"/>
          </p:nvPr>
        </p:nvSpPr>
        <p:spPr>
          <a:xfrm>
            <a:off x="6397932" y="1264262"/>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11" name="Bildplatzhalter 8">
            <a:extLst>
              <a:ext uri="{FF2B5EF4-FFF2-40B4-BE49-F238E27FC236}">
                <a16:creationId xmlns:a16="http://schemas.microsoft.com/office/drawing/2014/main" id="{587293C7-0145-4189-8051-03B0E7BC2D6F}"/>
              </a:ext>
            </a:extLst>
          </p:cNvPr>
          <p:cNvSpPr>
            <a:spLocks noGrp="1"/>
          </p:cNvSpPr>
          <p:nvPr>
            <p:ph type="pic" sz="quarter" idx="25" hasCustomPrompt="1"/>
          </p:nvPr>
        </p:nvSpPr>
        <p:spPr>
          <a:xfrm>
            <a:off x="838200" y="3864813"/>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12" name="Bildplatzhalter 8">
            <a:extLst>
              <a:ext uri="{FF2B5EF4-FFF2-40B4-BE49-F238E27FC236}">
                <a16:creationId xmlns:a16="http://schemas.microsoft.com/office/drawing/2014/main" id="{A6FA0624-2FCE-4F38-A4C5-8C1A3B44CC05}"/>
              </a:ext>
            </a:extLst>
          </p:cNvPr>
          <p:cNvSpPr>
            <a:spLocks noGrp="1"/>
          </p:cNvSpPr>
          <p:nvPr>
            <p:ph type="pic" sz="quarter" idx="26" hasCustomPrompt="1"/>
          </p:nvPr>
        </p:nvSpPr>
        <p:spPr>
          <a:xfrm>
            <a:off x="3634069" y="1264262"/>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13" name="Bildplatzhalter 8">
            <a:extLst>
              <a:ext uri="{FF2B5EF4-FFF2-40B4-BE49-F238E27FC236}">
                <a16:creationId xmlns:a16="http://schemas.microsoft.com/office/drawing/2014/main" id="{D44F570B-1ADC-4C25-B281-9FF4A728DA47}"/>
              </a:ext>
            </a:extLst>
          </p:cNvPr>
          <p:cNvSpPr>
            <a:spLocks noGrp="1"/>
          </p:cNvSpPr>
          <p:nvPr>
            <p:ph type="pic" sz="quarter" idx="27" hasCustomPrompt="1"/>
          </p:nvPr>
        </p:nvSpPr>
        <p:spPr>
          <a:xfrm>
            <a:off x="838200" y="1264262"/>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14" name="Bildplatzhalter 8">
            <a:extLst>
              <a:ext uri="{FF2B5EF4-FFF2-40B4-BE49-F238E27FC236}">
                <a16:creationId xmlns:a16="http://schemas.microsoft.com/office/drawing/2014/main" id="{09C013D7-0013-470C-BEA1-738971C82A72}"/>
              </a:ext>
            </a:extLst>
          </p:cNvPr>
          <p:cNvSpPr>
            <a:spLocks noGrp="1"/>
          </p:cNvSpPr>
          <p:nvPr>
            <p:ph type="pic" sz="quarter" idx="28" hasCustomPrompt="1"/>
          </p:nvPr>
        </p:nvSpPr>
        <p:spPr>
          <a:xfrm>
            <a:off x="3634069" y="3864813"/>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15" name="Bildplatzhalter 8">
            <a:extLst>
              <a:ext uri="{FF2B5EF4-FFF2-40B4-BE49-F238E27FC236}">
                <a16:creationId xmlns:a16="http://schemas.microsoft.com/office/drawing/2014/main" id="{44D44D54-F79A-438A-B859-06253F61277F}"/>
              </a:ext>
            </a:extLst>
          </p:cNvPr>
          <p:cNvSpPr>
            <a:spLocks noGrp="1"/>
          </p:cNvSpPr>
          <p:nvPr>
            <p:ph type="pic" sz="quarter" idx="29" hasCustomPrompt="1"/>
          </p:nvPr>
        </p:nvSpPr>
        <p:spPr>
          <a:xfrm>
            <a:off x="6397931" y="3864813"/>
            <a:ext cx="2160000" cy="2160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sp>
        <p:nvSpPr>
          <p:cNvPr id="16" name="Textplatzhalter 28">
            <a:extLst>
              <a:ext uri="{FF2B5EF4-FFF2-40B4-BE49-F238E27FC236}">
                <a16:creationId xmlns:a16="http://schemas.microsoft.com/office/drawing/2014/main" id="{4719B483-17DB-4B15-905B-50E687238063}"/>
              </a:ext>
            </a:extLst>
          </p:cNvPr>
          <p:cNvSpPr>
            <a:spLocks noGrp="1"/>
          </p:cNvSpPr>
          <p:nvPr>
            <p:ph type="body" sz="quarter" idx="10" hasCustomPrompt="1"/>
          </p:nvPr>
        </p:nvSpPr>
        <p:spPr>
          <a:xfrm>
            <a:off x="838200" y="6365915"/>
            <a:ext cx="4520454" cy="284595"/>
          </a:xfrm>
        </p:spPr>
        <p:txBody>
          <a:bodyPr>
            <a:normAutofit/>
          </a:bodyPr>
          <a:lstStyle>
            <a:lvl1pPr marL="0" indent="0">
              <a:buNone/>
              <a:defRPr sz="1600">
                <a:solidFill>
                  <a:schemeClr val="bg1">
                    <a:lumMod val="95000"/>
                  </a:schemeClr>
                </a:solidFill>
                <a:latin typeface="DINPro-Regular" panose="02000503030000020004" pitchFamily="50" charset="0"/>
              </a:defRPr>
            </a:lvl1pPr>
          </a:lstStyle>
          <a:p>
            <a:pPr lvl="0"/>
            <a:r>
              <a:rPr lang="de-CH"/>
              <a:t>Name des Referenten</a:t>
            </a:r>
          </a:p>
        </p:txBody>
      </p:sp>
    </p:spTree>
    <p:extLst>
      <p:ext uri="{BB962C8B-B14F-4D97-AF65-F5344CB8AC3E}">
        <p14:creationId xmlns:p14="http://schemas.microsoft.com/office/powerpoint/2010/main" val="655807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Inhalt">
    <p:spTree>
      <p:nvGrpSpPr>
        <p:cNvPr id="1" name=""/>
        <p:cNvGrpSpPr/>
        <p:nvPr/>
      </p:nvGrpSpPr>
      <p:grpSpPr>
        <a:xfrm>
          <a:off x="0" y="0"/>
          <a:ext cx="0" cy="0"/>
          <a:chOff x="0" y="0"/>
          <a:chExt cx="0" cy="0"/>
        </a:xfrm>
      </p:grpSpPr>
      <p:sp>
        <p:nvSpPr>
          <p:cNvPr id="7" name="Rechteck 6"/>
          <p:cNvSpPr/>
          <p:nvPr userDrawn="1"/>
        </p:nvSpPr>
        <p:spPr>
          <a:xfrm>
            <a:off x="0" y="0"/>
            <a:ext cx="12192000" cy="720000"/>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838200" y="1"/>
            <a:ext cx="10515600" cy="719999"/>
          </a:xfrm>
        </p:spPr>
        <p:txBody>
          <a:bodyPr>
            <a:normAutofit/>
          </a:bodyPr>
          <a:lstStyle>
            <a:lvl1pPr>
              <a:defRPr sz="3600">
                <a:solidFill>
                  <a:schemeClr val="bg1">
                    <a:lumMod val="95000"/>
                  </a:schemeClr>
                </a:solidFill>
                <a:latin typeface="DINPro-Bold" panose="02000503030000020004" pitchFamily="50" charset="0"/>
              </a:defRPr>
            </a:lvl1pPr>
          </a:lstStyle>
          <a:p>
            <a:r>
              <a:rPr lang="de-DE"/>
              <a:t>Mastertitelformat bearbeiten</a:t>
            </a:r>
            <a:endParaRPr lang="de-CH"/>
          </a:p>
        </p:txBody>
      </p:sp>
      <p:sp>
        <p:nvSpPr>
          <p:cNvPr id="4" name="Textplatzhalter 3"/>
          <p:cNvSpPr>
            <a:spLocks noGrp="1"/>
          </p:cNvSpPr>
          <p:nvPr>
            <p:ph type="body" sz="quarter" idx="16" hasCustomPrompt="1"/>
          </p:nvPr>
        </p:nvSpPr>
        <p:spPr>
          <a:xfrm>
            <a:off x="838200" y="1260000"/>
            <a:ext cx="10515600" cy="4764813"/>
          </a:xfrm>
        </p:spPr>
        <p:txBody>
          <a:bodyPr/>
          <a:lstStyle>
            <a:lvl1pPr>
              <a:defRPr/>
            </a:lvl1pPr>
          </a:lstStyle>
          <a:p>
            <a:pPr lvl="0"/>
            <a:r>
              <a:rPr lang="de-DE"/>
              <a:t>Inhalt</a:t>
            </a:r>
            <a:endParaRPr lang="de-CH"/>
          </a:p>
        </p:txBody>
      </p:sp>
      <p:pic>
        <p:nvPicPr>
          <p:cNvPr id="8" name="Grafik 7">
            <a:extLst>
              <a:ext uri="{FF2B5EF4-FFF2-40B4-BE49-F238E27FC236}">
                <a16:creationId xmlns:a16="http://schemas.microsoft.com/office/drawing/2014/main" id="{AE73CDC8-526D-4321-8D32-E9C12B544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645" y="6280218"/>
            <a:ext cx="648155" cy="370292"/>
          </a:xfrm>
          <a:prstGeom prst="rect">
            <a:avLst/>
          </a:prstGeom>
        </p:spPr>
      </p:pic>
      <p:sp>
        <p:nvSpPr>
          <p:cNvPr id="10" name="Textplatzhalter 28">
            <a:extLst>
              <a:ext uri="{FF2B5EF4-FFF2-40B4-BE49-F238E27FC236}">
                <a16:creationId xmlns:a16="http://schemas.microsoft.com/office/drawing/2014/main" id="{7A58B2F6-E12C-4376-BC1E-16857B061387}"/>
              </a:ext>
            </a:extLst>
          </p:cNvPr>
          <p:cNvSpPr>
            <a:spLocks noGrp="1"/>
          </p:cNvSpPr>
          <p:nvPr>
            <p:ph type="body" sz="quarter" idx="10" hasCustomPrompt="1"/>
          </p:nvPr>
        </p:nvSpPr>
        <p:spPr>
          <a:xfrm>
            <a:off x="838200" y="6365915"/>
            <a:ext cx="4520454" cy="284595"/>
          </a:xfrm>
        </p:spPr>
        <p:txBody>
          <a:bodyPr>
            <a:normAutofit/>
          </a:bodyPr>
          <a:lstStyle>
            <a:lvl1pPr marL="0" indent="0">
              <a:buNone/>
              <a:defRPr sz="1600">
                <a:solidFill>
                  <a:schemeClr val="bg1">
                    <a:lumMod val="95000"/>
                  </a:schemeClr>
                </a:solidFill>
                <a:latin typeface="DINPro-Regular" panose="02000503030000020004" pitchFamily="50" charset="0"/>
              </a:defRPr>
            </a:lvl1pPr>
          </a:lstStyle>
          <a:p>
            <a:pPr lvl="0"/>
            <a:r>
              <a:rPr lang="de-CH"/>
              <a:t>Name des Referenten</a:t>
            </a:r>
          </a:p>
        </p:txBody>
      </p:sp>
    </p:spTree>
    <p:extLst>
      <p:ext uri="{BB962C8B-B14F-4D97-AF65-F5344CB8AC3E}">
        <p14:creationId xmlns:p14="http://schemas.microsoft.com/office/powerpoint/2010/main" val="102291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st-Vollbild">
    <p:spTree>
      <p:nvGrpSpPr>
        <p:cNvPr id="1" name=""/>
        <p:cNvGrpSpPr/>
        <p:nvPr/>
      </p:nvGrpSpPr>
      <p:grpSpPr>
        <a:xfrm>
          <a:off x="0" y="0"/>
          <a:ext cx="0" cy="0"/>
          <a:chOff x="0" y="0"/>
          <a:chExt cx="0" cy="0"/>
        </a:xfrm>
      </p:grpSpPr>
      <p:sp>
        <p:nvSpPr>
          <p:cNvPr id="7" name="Rechteck 6"/>
          <p:cNvSpPr/>
          <p:nvPr userDrawn="1"/>
        </p:nvSpPr>
        <p:spPr>
          <a:xfrm>
            <a:off x="0" y="0"/>
            <a:ext cx="12192000" cy="720000"/>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838200" y="1"/>
            <a:ext cx="10515600" cy="719999"/>
          </a:xfrm>
        </p:spPr>
        <p:txBody>
          <a:bodyPr>
            <a:normAutofit/>
          </a:bodyPr>
          <a:lstStyle>
            <a:lvl1pPr>
              <a:defRPr sz="3600">
                <a:solidFill>
                  <a:schemeClr val="bg1">
                    <a:lumMod val="95000"/>
                  </a:schemeClr>
                </a:solidFill>
                <a:latin typeface="DINPro-Bold" panose="02000503030000020004" pitchFamily="50" charset="0"/>
              </a:defRPr>
            </a:lvl1pPr>
          </a:lstStyle>
          <a:p>
            <a:r>
              <a:rPr lang="de-DE"/>
              <a:t>Mastertitelformat bearbeiten</a:t>
            </a:r>
            <a:endParaRPr lang="de-CH"/>
          </a:p>
        </p:txBody>
      </p:sp>
      <p:sp>
        <p:nvSpPr>
          <p:cNvPr id="6" name="Bildplatzhalter 8"/>
          <p:cNvSpPr>
            <a:spLocks noGrp="1"/>
          </p:cNvSpPr>
          <p:nvPr>
            <p:ph type="pic" sz="quarter" idx="17" hasCustomPrompt="1"/>
          </p:nvPr>
        </p:nvSpPr>
        <p:spPr>
          <a:xfrm>
            <a:off x="-1" y="720000"/>
            <a:ext cx="12191999" cy="6138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pic>
        <p:nvPicPr>
          <p:cNvPr id="8" name="Grafik 7">
            <a:extLst>
              <a:ext uri="{FF2B5EF4-FFF2-40B4-BE49-F238E27FC236}">
                <a16:creationId xmlns:a16="http://schemas.microsoft.com/office/drawing/2014/main" id="{AE73CDC8-526D-4321-8D32-E9C12B544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645" y="6280219"/>
            <a:ext cx="648155" cy="370292"/>
          </a:xfrm>
          <a:prstGeom prst="rect">
            <a:avLst/>
          </a:prstGeom>
        </p:spPr>
      </p:pic>
      <p:sp>
        <p:nvSpPr>
          <p:cNvPr id="10" name="Textplatzhalter 28">
            <a:extLst>
              <a:ext uri="{FF2B5EF4-FFF2-40B4-BE49-F238E27FC236}">
                <a16:creationId xmlns:a16="http://schemas.microsoft.com/office/drawing/2014/main" id="{65322A86-739D-4559-B824-53D4AD4F16B2}"/>
              </a:ext>
            </a:extLst>
          </p:cNvPr>
          <p:cNvSpPr>
            <a:spLocks noGrp="1"/>
          </p:cNvSpPr>
          <p:nvPr>
            <p:ph type="body" sz="quarter" idx="10" hasCustomPrompt="1"/>
          </p:nvPr>
        </p:nvSpPr>
        <p:spPr>
          <a:xfrm>
            <a:off x="838200" y="6365915"/>
            <a:ext cx="4520454" cy="284595"/>
          </a:xfrm>
        </p:spPr>
        <p:txBody>
          <a:bodyPr>
            <a:normAutofit/>
          </a:bodyPr>
          <a:lstStyle>
            <a:lvl1pPr marL="0" indent="0">
              <a:buNone/>
              <a:defRPr sz="1600">
                <a:solidFill>
                  <a:schemeClr val="bg1">
                    <a:lumMod val="95000"/>
                  </a:schemeClr>
                </a:solidFill>
                <a:latin typeface="DINPro-Regular" panose="02000503030000020004" pitchFamily="50" charset="0"/>
              </a:defRPr>
            </a:lvl1pPr>
          </a:lstStyle>
          <a:p>
            <a:pPr lvl="0"/>
            <a:r>
              <a:rPr lang="de-CH"/>
              <a:t>Name des Referenten</a:t>
            </a:r>
          </a:p>
        </p:txBody>
      </p:sp>
    </p:spTree>
    <p:extLst>
      <p:ext uri="{BB962C8B-B14F-4D97-AF65-F5344CB8AC3E}">
        <p14:creationId xmlns:p14="http://schemas.microsoft.com/office/powerpoint/2010/main" val="31153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ollbild">
    <p:spTree>
      <p:nvGrpSpPr>
        <p:cNvPr id="1" name=""/>
        <p:cNvGrpSpPr/>
        <p:nvPr/>
      </p:nvGrpSpPr>
      <p:grpSpPr>
        <a:xfrm>
          <a:off x="0" y="0"/>
          <a:ext cx="0" cy="0"/>
          <a:chOff x="0" y="0"/>
          <a:chExt cx="0" cy="0"/>
        </a:xfrm>
      </p:grpSpPr>
      <p:sp>
        <p:nvSpPr>
          <p:cNvPr id="6" name="Bildplatzhalter 8"/>
          <p:cNvSpPr>
            <a:spLocks noGrp="1"/>
          </p:cNvSpPr>
          <p:nvPr>
            <p:ph type="pic" sz="quarter" idx="17" hasCustomPrompt="1"/>
          </p:nvPr>
        </p:nvSpPr>
        <p:spPr>
          <a:xfrm>
            <a:off x="-1" y="0"/>
            <a:ext cx="12191999" cy="6858000"/>
          </a:xfrm>
          <a:ln w="19050">
            <a:noFill/>
          </a:ln>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95000"/>
                  </a:schemeClr>
                </a:solidFill>
                <a:latin typeface="DINPro-Regular" panose="02000503030000020004" pitchFamily="50"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a:t>Bild einfügen</a:t>
            </a:r>
          </a:p>
        </p:txBody>
      </p:sp>
      <p:pic>
        <p:nvPicPr>
          <p:cNvPr id="8" name="Grafik 7">
            <a:extLst>
              <a:ext uri="{FF2B5EF4-FFF2-40B4-BE49-F238E27FC236}">
                <a16:creationId xmlns:a16="http://schemas.microsoft.com/office/drawing/2014/main" id="{AE73CDC8-526D-4321-8D32-E9C12B544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1618" y="6280218"/>
            <a:ext cx="648155" cy="370292"/>
          </a:xfrm>
          <a:prstGeom prst="rect">
            <a:avLst/>
          </a:prstGeom>
        </p:spPr>
      </p:pic>
      <p:sp>
        <p:nvSpPr>
          <p:cNvPr id="9" name="Textplatzhalter 28">
            <a:extLst>
              <a:ext uri="{FF2B5EF4-FFF2-40B4-BE49-F238E27FC236}">
                <a16:creationId xmlns:a16="http://schemas.microsoft.com/office/drawing/2014/main" id="{AA1F92EB-5496-4B81-9C28-45ED4AD0E37E}"/>
              </a:ext>
            </a:extLst>
          </p:cNvPr>
          <p:cNvSpPr>
            <a:spLocks noGrp="1"/>
          </p:cNvSpPr>
          <p:nvPr>
            <p:ph type="body" sz="quarter" idx="10" hasCustomPrompt="1"/>
          </p:nvPr>
        </p:nvSpPr>
        <p:spPr>
          <a:xfrm>
            <a:off x="838200" y="6365915"/>
            <a:ext cx="4520454" cy="284595"/>
          </a:xfrm>
        </p:spPr>
        <p:txBody>
          <a:bodyPr>
            <a:normAutofit/>
          </a:bodyPr>
          <a:lstStyle>
            <a:lvl1pPr marL="0" indent="0">
              <a:buNone/>
              <a:defRPr sz="1600">
                <a:solidFill>
                  <a:schemeClr val="bg1">
                    <a:lumMod val="95000"/>
                  </a:schemeClr>
                </a:solidFill>
                <a:latin typeface="DINPro-Regular" panose="02000503030000020004" pitchFamily="50" charset="0"/>
              </a:defRPr>
            </a:lvl1pPr>
          </a:lstStyle>
          <a:p>
            <a:pPr lvl="0"/>
            <a:r>
              <a:rPr lang="de-CH"/>
              <a:t>Name des Referenten</a:t>
            </a:r>
          </a:p>
        </p:txBody>
      </p:sp>
    </p:spTree>
    <p:extLst>
      <p:ext uri="{BB962C8B-B14F-4D97-AF65-F5344CB8AC3E}">
        <p14:creationId xmlns:p14="http://schemas.microsoft.com/office/powerpoint/2010/main" val="2224958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425B6-000C-4BE1-896B-C54E02EEF130}" type="datetimeFigureOut">
              <a:rPr lang="de-CH" smtClean="0"/>
              <a:t>08.05.2022</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632B8-836E-46A0-A563-DFEFF426EE61}" type="slidenum">
              <a:rPr lang="de-CH" smtClean="0"/>
              <a:t>‹Nr.›</a:t>
            </a:fld>
            <a:endParaRPr lang="de-CH"/>
          </a:p>
        </p:txBody>
      </p:sp>
    </p:spTree>
    <p:extLst>
      <p:ext uri="{BB962C8B-B14F-4D97-AF65-F5344CB8AC3E}">
        <p14:creationId xmlns:p14="http://schemas.microsoft.com/office/powerpoint/2010/main" val="3330446575"/>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5" r:id="rId3"/>
    <p:sldLayoutId id="2147483677" r:id="rId4"/>
    <p:sldLayoutId id="2147483679" r:id="rId5"/>
    <p:sldLayoutId id="2147483676" r:id="rId6"/>
    <p:sldLayoutId id="2147483674" r:id="rId7"/>
    <p:sldLayoutId id="2147483673" r:id="rId8"/>
    <p:sldLayoutId id="214748367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95000"/>
            </a:schemeClr>
          </a:solidFill>
          <a:latin typeface="DINPro-Regular"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DINPro-Regular" panose="02000503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DINPro-Regular" panose="02000503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DINPro-Regular" panose="02000503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DINPro-Regular" panose="02000503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2DF69-BC9F-469F-875F-5AF8854AC2A6}"/>
              </a:ext>
            </a:extLst>
          </p:cNvPr>
          <p:cNvSpPr>
            <a:spLocks noGrp="1"/>
          </p:cNvSpPr>
          <p:nvPr>
            <p:ph type="ctrTitle"/>
          </p:nvPr>
        </p:nvSpPr>
        <p:spPr/>
        <p:txBody>
          <a:bodyPr/>
          <a:lstStyle/>
          <a:p>
            <a:r>
              <a:rPr lang="de-CH"/>
              <a:t>Digitaler Bestellablauf von Möbelkomponenten auf Mass über </a:t>
            </a:r>
            <a:r>
              <a:rPr lang="de-CH" err="1"/>
              <a:t>ComNorm</a:t>
            </a:r>
            <a:endParaRPr lang="de-CH"/>
          </a:p>
        </p:txBody>
      </p:sp>
      <p:sp>
        <p:nvSpPr>
          <p:cNvPr id="3" name="Textplatzhalter 2">
            <a:extLst>
              <a:ext uri="{FF2B5EF4-FFF2-40B4-BE49-F238E27FC236}">
                <a16:creationId xmlns:a16="http://schemas.microsoft.com/office/drawing/2014/main" id="{812C2463-D72B-4E02-A628-002C3CED8B0B}"/>
              </a:ext>
            </a:extLst>
          </p:cNvPr>
          <p:cNvSpPr>
            <a:spLocks noGrp="1"/>
          </p:cNvSpPr>
          <p:nvPr>
            <p:ph type="body" sz="quarter" idx="10"/>
          </p:nvPr>
        </p:nvSpPr>
        <p:spPr/>
        <p:txBody>
          <a:bodyPr/>
          <a:lstStyle/>
          <a:p>
            <a:r>
              <a:rPr lang="de-CH"/>
              <a:t>Christophe Dütsch, Jean-Pierre Hügi</a:t>
            </a:r>
          </a:p>
        </p:txBody>
      </p:sp>
      <p:sp>
        <p:nvSpPr>
          <p:cNvPr id="4" name="Textplatzhalter 3">
            <a:extLst>
              <a:ext uri="{FF2B5EF4-FFF2-40B4-BE49-F238E27FC236}">
                <a16:creationId xmlns:a16="http://schemas.microsoft.com/office/drawing/2014/main" id="{F62B07F3-72EE-471E-8E20-B696747A3516}"/>
              </a:ext>
            </a:extLst>
          </p:cNvPr>
          <p:cNvSpPr>
            <a:spLocks noGrp="1"/>
          </p:cNvSpPr>
          <p:nvPr>
            <p:ph type="body" sz="quarter" idx="11"/>
          </p:nvPr>
        </p:nvSpPr>
        <p:spPr/>
        <p:txBody>
          <a:bodyPr/>
          <a:lstStyle/>
          <a:p>
            <a:r>
              <a:rPr lang="de-CH"/>
              <a:t>Tag der Küchenneuheiten 2022</a:t>
            </a:r>
          </a:p>
        </p:txBody>
      </p:sp>
      <p:pic>
        <p:nvPicPr>
          <p:cNvPr id="6" name="Grafik 5">
            <a:extLst>
              <a:ext uri="{FF2B5EF4-FFF2-40B4-BE49-F238E27FC236}">
                <a16:creationId xmlns:a16="http://schemas.microsoft.com/office/drawing/2014/main" id="{0639FB22-95A8-4EC3-8EB9-5AF1DC6B2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9020" y="742949"/>
            <a:ext cx="2234780" cy="1276735"/>
          </a:xfrm>
          <a:prstGeom prst="rect">
            <a:avLst/>
          </a:prstGeom>
        </p:spPr>
      </p:pic>
    </p:spTree>
    <p:extLst>
      <p:ext uri="{BB962C8B-B14F-4D97-AF65-F5344CB8AC3E}">
        <p14:creationId xmlns:p14="http://schemas.microsoft.com/office/powerpoint/2010/main" val="38090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11142-D3E3-4CD3-9A93-2284CC1EAB3D}"/>
              </a:ext>
            </a:extLst>
          </p:cNvPr>
          <p:cNvSpPr>
            <a:spLocks noGrp="1"/>
          </p:cNvSpPr>
          <p:nvPr>
            <p:ph type="title"/>
          </p:nvPr>
        </p:nvSpPr>
        <p:spPr/>
        <p:txBody>
          <a:bodyPr/>
          <a:lstStyle/>
          <a:p>
            <a:r>
              <a:rPr lang="de-CH"/>
              <a:t>Holzschubladen-Konfigurator</a:t>
            </a:r>
          </a:p>
        </p:txBody>
      </p:sp>
      <p:sp>
        <p:nvSpPr>
          <p:cNvPr id="4" name="Textplatzhalter 3">
            <a:extLst>
              <a:ext uri="{FF2B5EF4-FFF2-40B4-BE49-F238E27FC236}">
                <a16:creationId xmlns:a16="http://schemas.microsoft.com/office/drawing/2014/main" id="{4CD599B1-21B3-4D6B-8102-0A9743B8C5ED}"/>
              </a:ext>
            </a:extLst>
          </p:cNvPr>
          <p:cNvSpPr>
            <a:spLocks noGrp="1"/>
          </p:cNvSpPr>
          <p:nvPr>
            <p:ph type="body" sz="quarter" idx="10"/>
          </p:nvPr>
        </p:nvSpPr>
        <p:spPr/>
        <p:txBody>
          <a:bodyPr>
            <a:normAutofit fontScale="92500" lnSpcReduction="10000"/>
          </a:bodyPr>
          <a:lstStyle/>
          <a:p>
            <a:r>
              <a:rPr lang="de-CH"/>
              <a:t>Christophe Dütsch, Jean-Pierre Hügi</a:t>
            </a:r>
          </a:p>
        </p:txBody>
      </p:sp>
      <p:pic>
        <p:nvPicPr>
          <p:cNvPr id="9" name="Grafik 8">
            <a:extLst>
              <a:ext uri="{FF2B5EF4-FFF2-40B4-BE49-F238E27FC236}">
                <a16:creationId xmlns:a16="http://schemas.microsoft.com/office/drawing/2014/main" id="{AF050496-F23B-490A-BB3F-65A17D4B4F20}"/>
              </a:ext>
            </a:extLst>
          </p:cNvPr>
          <p:cNvPicPr>
            <a:picLocks noChangeAspect="1"/>
          </p:cNvPicPr>
          <p:nvPr/>
        </p:nvPicPr>
        <p:blipFill rotWithShape="1">
          <a:blip r:embed="rId3"/>
          <a:srcRect b="14556"/>
          <a:stretch/>
        </p:blipFill>
        <p:spPr>
          <a:xfrm>
            <a:off x="5114999" y="720000"/>
            <a:ext cx="7077001" cy="6137999"/>
          </a:xfrm>
          <a:prstGeom prst="rect">
            <a:avLst/>
          </a:prstGeom>
        </p:spPr>
      </p:pic>
      <p:pic>
        <p:nvPicPr>
          <p:cNvPr id="7" name="Grafik 6">
            <a:extLst>
              <a:ext uri="{FF2B5EF4-FFF2-40B4-BE49-F238E27FC236}">
                <a16:creationId xmlns:a16="http://schemas.microsoft.com/office/drawing/2014/main" id="{B7A3D861-C9B0-4316-9B41-7F1A4CE48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7719" y="125659"/>
            <a:ext cx="1530276" cy="1724828"/>
          </a:xfrm>
          <a:prstGeom prst="rect">
            <a:avLst/>
          </a:prstGeom>
        </p:spPr>
      </p:pic>
      <p:pic>
        <p:nvPicPr>
          <p:cNvPr id="6" name="Grafik 5">
            <a:extLst>
              <a:ext uri="{FF2B5EF4-FFF2-40B4-BE49-F238E27FC236}">
                <a16:creationId xmlns:a16="http://schemas.microsoft.com/office/drawing/2014/main" id="{D10C746B-665D-467C-ADF3-88432DEDC741}"/>
              </a:ext>
            </a:extLst>
          </p:cNvPr>
          <p:cNvPicPr>
            <a:picLocks noChangeAspect="1"/>
          </p:cNvPicPr>
          <p:nvPr/>
        </p:nvPicPr>
        <p:blipFill rotWithShape="1">
          <a:blip r:embed="rId5"/>
          <a:srcRect t="12580" b="3899"/>
          <a:stretch/>
        </p:blipFill>
        <p:spPr>
          <a:xfrm>
            <a:off x="0" y="720000"/>
            <a:ext cx="5114999" cy="6138000"/>
          </a:xfrm>
          <a:prstGeom prst="rect">
            <a:avLst/>
          </a:prstGeom>
        </p:spPr>
      </p:pic>
    </p:spTree>
    <p:extLst>
      <p:ext uri="{BB962C8B-B14F-4D97-AF65-F5344CB8AC3E}">
        <p14:creationId xmlns:p14="http://schemas.microsoft.com/office/powerpoint/2010/main" val="3155757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11142-D3E3-4CD3-9A93-2284CC1EAB3D}"/>
              </a:ext>
            </a:extLst>
          </p:cNvPr>
          <p:cNvSpPr>
            <a:spLocks noGrp="1"/>
          </p:cNvSpPr>
          <p:nvPr>
            <p:ph type="title"/>
          </p:nvPr>
        </p:nvSpPr>
        <p:spPr/>
        <p:txBody>
          <a:bodyPr/>
          <a:lstStyle/>
          <a:p>
            <a:r>
              <a:rPr lang="de-CH"/>
              <a:t>Alurahmen-Konfigurator</a:t>
            </a:r>
          </a:p>
        </p:txBody>
      </p:sp>
      <p:pic>
        <p:nvPicPr>
          <p:cNvPr id="16" name="Grafik 15" descr="Ein Bild, das Text, drinnen, Küchengerät enthält.&#10;&#10;Automatisch generierte Beschreibung">
            <a:extLst>
              <a:ext uri="{FF2B5EF4-FFF2-40B4-BE49-F238E27FC236}">
                <a16:creationId xmlns:a16="http://schemas.microsoft.com/office/drawing/2014/main" id="{80F71EF1-C733-4C73-833C-41211131E9F9}"/>
              </a:ext>
            </a:extLst>
          </p:cNvPr>
          <p:cNvPicPr>
            <a:picLocks noChangeAspect="1"/>
          </p:cNvPicPr>
          <p:nvPr/>
        </p:nvPicPr>
        <p:blipFill rotWithShape="1">
          <a:blip r:embed="rId3">
            <a:extLst>
              <a:ext uri="{28A0092B-C50C-407E-A947-70E740481C1C}">
                <a14:useLocalDpi xmlns:a14="http://schemas.microsoft.com/office/drawing/2010/main" val="0"/>
              </a:ext>
            </a:extLst>
          </a:blip>
          <a:srcRect b="37884"/>
          <a:stretch/>
        </p:blipFill>
        <p:spPr>
          <a:xfrm>
            <a:off x="0" y="720001"/>
            <a:ext cx="12192000" cy="6138000"/>
          </a:xfrm>
          <a:prstGeom prst="rect">
            <a:avLst/>
          </a:prstGeom>
        </p:spPr>
      </p:pic>
      <p:pic>
        <p:nvPicPr>
          <p:cNvPr id="8" name="Grafik 7">
            <a:extLst>
              <a:ext uri="{FF2B5EF4-FFF2-40B4-BE49-F238E27FC236}">
                <a16:creationId xmlns:a16="http://schemas.microsoft.com/office/drawing/2014/main" id="{DD3F28F9-B35D-46DA-9275-7B14B82B7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8558" y="122303"/>
            <a:ext cx="1524804" cy="1718659"/>
          </a:xfrm>
          <a:prstGeom prst="rect">
            <a:avLst/>
          </a:prstGeom>
        </p:spPr>
      </p:pic>
    </p:spTree>
    <p:extLst>
      <p:ext uri="{BB962C8B-B14F-4D97-AF65-F5344CB8AC3E}">
        <p14:creationId xmlns:p14="http://schemas.microsoft.com/office/powerpoint/2010/main" val="3607732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drinnen, Boden, Wand, Decke enthält.&#10;&#10;Automatisch generierte Beschreibung">
            <a:extLst>
              <a:ext uri="{FF2B5EF4-FFF2-40B4-BE49-F238E27FC236}">
                <a16:creationId xmlns:a16="http://schemas.microsoft.com/office/drawing/2014/main" id="{20D3146B-7C75-4013-8561-960C5BD67DA0}"/>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770" t="27186" r="1770"/>
          <a:stretch/>
        </p:blipFill>
        <p:spPr>
          <a:xfrm>
            <a:off x="0" y="720000"/>
            <a:ext cx="12192000" cy="6138000"/>
          </a:xfrm>
          <a:prstGeom prst="rect">
            <a:avLst/>
          </a:prstGeom>
        </p:spPr>
      </p:pic>
      <p:sp>
        <p:nvSpPr>
          <p:cNvPr id="2" name="Titel 1">
            <a:extLst>
              <a:ext uri="{FF2B5EF4-FFF2-40B4-BE49-F238E27FC236}">
                <a16:creationId xmlns:a16="http://schemas.microsoft.com/office/drawing/2014/main" id="{7E263A39-C920-49CA-B8D3-D44ECC7723E1}"/>
              </a:ext>
            </a:extLst>
          </p:cNvPr>
          <p:cNvSpPr>
            <a:spLocks noGrp="1"/>
          </p:cNvSpPr>
          <p:nvPr>
            <p:ph type="title"/>
          </p:nvPr>
        </p:nvSpPr>
        <p:spPr/>
        <p:txBody>
          <a:bodyPr/>
          <a:lstStyle/>
          <a:p>
            <a:r>
              <a:rPr lang="de-CH"/>
              <a:t>Fazit</a:t>
            </a:r>
          </a:p>
        </p:txBody>
      </p:sp>
      <p:sp>
        <p:nvSpPr>
          <p:cNvPr id="3" name="Textplatzhalter 2">
            <a:extLst>
              <a:ext uri="{FF2B5EF4-FFF2-40B4-BE49-F238E27FC236}">
                <a16:creationId xmlns:a16="http://schemas.microsoft.com/office/drawing/2014/main" id="{95D49D7E-7538-45CF-A712-E31A19E3E3EE}"/>
              </a:ext>
            </a:extLst>
          </p:cNvPr>
          <p:cNvSpPr>
            <a:spLocks noGrp="1"/>
          </p:cNvSpPr>
          <p:nvPr>
            <p:ph type="body" sz="quarter" idx="16"/>
          </p:nvPr>
        </p:nvSpPr>
        <p:spPr>
          <a:xfrm>
            <a:off x="631372" y="1150880"/>
            <a:ext cx="10929256" cy="4764813"/>
          </a:xfrm>
        </p:spPr>
        <p:txBody>
          <a:bodyPr>
            <a:normAutofit/>
          </a:bodyPr>
          <a:lstStyle/>
          <a:p>
            <a:pPr marL="0" indent="0">
              <a:buNone/>
            </a:pPr>
            <a:r>
              <a:rPr lang="de-CH" sz="3200" dirty="0"/>
              <a:t>Auch konfigurierte Produkte digitalisiert bestellen</a:t>
            </a:r>
          </a:p>
          <a:p>
            <a:endParaRPr lang="de-CH" sz="3200"/>
          </a:p>
        </p:txBody>
      </p:sp>
      <p:sp>
        <p:nvSpPr>
          <p:cNvPr id="7" name="Textfeld 6">
            <a:extLst>
              <a:ext uri="{FF2B5EF4-FFF2-40B4-BE49-F238E27FC236}">
                <a16:creationId xmlns:a16="http://schemas.microsoft.com/office/drawing/2014/main" id="{1355712D-19A5-4DE7-80E2-9EBE6972E3A4}"/>
              </a:ext>
            </a:extLst>
          </p:cNvPr>
          <p:cNvSpPr txBox="1"/>
          <p:nvPr/>
        </p:nvSpPr>
        <p:spPr>
          <a:xfrm rot="649423">
            <a:off x="3759247" y="3588189"/>
            <a:ext cx="7500256" cy="1107996"/>
          </a:xfrm>
          <a:prstGeom prst="rect">
            <a:avLst/>
          </a:prstGeom>
          <a:solidFill>
            <a:schemeClr val="tx1"/>
          </a:solidFill>
          <a:ln w="38100">
            <a:solidFill>
              <a:schemeClr val="accent1"/>
            </a:solidFill>
          </a:ln>
          <a:effectLst>
            <a:outerShdw blurRad="63500" sx="102000" sy="102000" algn="ctr" rotWithShape="0">
              <a:prstClr val="black">
                <a:alpha val="40000"/>
              </a:prstClr>
            </a:outerShdw>
          </a:effectLst>
        </p:spPr>
        <p:txBody>
          <a:bodyPr wrap="square" rtlCol="0">
            <a:spAutoFit/>
          </a:bodyPr>
          <a:lstStyle/>
          <a:p>
            <a:pPr algn="ctr"/>
            <a:r>
              <a:rPr lang="de-CH" sz="6600" b="1" dirty="0">
                <a:solidFill>
                  <a:schemeClr val="bg1"/>
                </a:solidFill>
                <a:latin typeface="DINPro-Bold" panose="02000503030000020004" pitchFamily="50" charset="0"/>
              </a:rPr>
              <a:t>Fehler eliminieren</a:t>
            </a:r>
          </a:p>
        </p:txBody>
      </p:sp>
      <p:sp>
        <p:nvSpPr>
          <p:cNvPr id="8" name="Textfeld 7">
            <a:extLst>
              <a:ext uri="{FF2B5EF4-FFF2-40B4-BE49-F238E27FC236}">
                <a16:creationId xmlns:a16="http://schemas.microsoft.com/office/drawing/2014/main" id="{C7542788-60AB-42D1-9F2E-D54047F36E54}"/>
              </a:ext>
            </a:extLst>
          </p:cNvPr>
          <p:cNvSpPr txBox="1"/>
          <p:nvPr/>
        </p:nvSpPr>
        <p:spPr>
          <a:xfrm rot="1288943">
            <a:off x="6897601" y="1671269"/>
            <a:ext cx="5170713" cy="1107996"/>
          </a:xfrm>
          <a:prstGeom prst="rect">
            <a:avLst/>
          </a:prstGeom>
          <a:solidFill>
            <a:schemeClr val="tx1"/>
          </a:solidFill>
          <a:ln w="38100">
            <a:solidFill>
              <a:schemeClr val="accent1"/>
            </a:solidFill>
          </a:ln>
          <a:effectLst>
            <a:outerShdw blurRad="63500" sx="102000" sy="102000" algn="ctr" rotWithShape="0">
              <a:prstClr val="black">
                <a:alpha val="40000"/>
              </a:prstClr>
            </a:outerShdw>
          </a:effectLst>
        </p:spPr>
        <p:txBody>
          <a:bodyPr wrap="square" rtlCol="0">
            <a:spAutoFit/>
          </a:bodyPr>
          <a:lstStyle/>
          <a:p>
            <a:pPr algn="ctr"/>
            <a:r>
              <a:rPr lang="de-CH" sz="6600" b="1" dirty="0">
                <a:solidFill>
                  <a:schemeClr val="bg1"/>
                </a:solidFill>
                <a:latin typeface="DINPro-Bold" panose="02000503030000020004" pitchFamily="50" charset="0"/>
              </a:rPr>
              <a:t>Zeit sparen</a:t>
            </a:r>
          </a:p>
        </p:txBody>
      </p:sp>
      <p:sp>
        <p:nvSpPr>
          <p:cNvPr id="9" name="Textfeld 8">
            <a:extLst>
              <a:ext uri="{FF2B5EF4-FFF2-40B4-BE49-F238E27FC236}">
                <a16:creationId xmlns:a16="http://schemas.microsoft.com/office/drawing/2014/main" id="{19EECD1A-4558-4110-97BF-C8CE6A111630}"/>
              </a:ext>
            </a:extLst>
          </p:cNvPr>
          <p:cNvSpPr txBox="1"/>
          <p:nvPr/>
        </p:nvSpPr>
        <p:spPr>
          <a:xfrm rot="21176046">
            <a:off x="186287" y="4995696"/>
            <a:ext cx="7053943" cy="1107996"/>
          </a:xfrm>
          <a:prstGeom prst="rect">
            <a:avLst/>
          </a:prstGeom>
          <a:solidFill>
            <a:schemeClr val="tx1"/>
          </a:solidFill>
          <a:ln w="38100">
            <a:solidFill>
              <a:schemeClr val="accent1"/>
            </a:solidFill>
          </a:ln>
          <a:effectLst>
            <a:outerShdw blurRad="63500" sx="102000" sy="102000" algn="ctr" rotWithShape="0">
              <a:prstClr val="black">
                <a:alpha val="40000"/>
              </a:prstClr>
            </a:outerShdw>
          </a:effectLst>
        </p:spPr>
        <p:txBody>
          <a:bodyPr wrap="square" rtlCol="0">
            <a:spAutoFit/>
          </a:bodyPr>
          <a:lstStyle/>
          <a:p>
            <a:pPr algn="ctr"/>
            <a:r>
              <a:rPr lang="de-CH" sz="6600" b="1" dirty="0">
                <a:solidFill>
                  <a:schemeClr val="bg1"/>
                </a:solidFill>
                <a:latin typeface="DINPro-Bold" panose="02000503030000020004" pitchFamily="50" charset="0"/>
              </a:rPr>
              <a:t>Qualität erhöhen</a:t>
            </a:r>
          </a:p>
        </p:txBody>
      </p:sp>
      <p:sp>
        <p:nvSpPr>
          <p:cNvPr id="10" name="Textfeld 9">
            <a:extLst>
              <a:ext uri="{FF2B5EF4-FFF2-40B4-BE49-F238E27FC236}">
                <a16:creationId xmlns:a16="http://schemas.microsoft.com/office/drawing/2014/main" id="{48848EB9-4278-4D93-857D-C35ACC91FBE3}"/>
              </a:ext>
            </a:extLst>
          </p:cNvPr>
          <p:cNvSpPr txBox="1"/>
          <p:nvPr/>
        </p:nvSpPr>
        <p:spPr>
          <a:xfrm rot="20224719">
            <a:off x="791594" y="1436610"/>
            <a:ext cx="5170713" cy="1107996"/>
          </a:xfrm>
          <a:prstGeom prst="rect">
            <a:avLst/>
          </a:prstGeom>
          <a:solidFill>
            <a:schemeClr val="tx1"/>
          </a:solidFill>
          <a:ln w="38100">
            <a:solidFill>
              <a:schemeClr val="accent1"/>
            </a:solidFill>
          </a:ln>
          <a:effectLst>
            <a:outerShdw blurRad="63500" sx="102000" sy="102000" algn="ctr" rotWithShape="0">
              <a:prstClr val="black">
                <a:alpha val="40000"/>
              </a:prstClr>
            </a:outerShdw>
          </a:effectLst>
        </p:spPr>
        <p:txBody>
          <a:bodyPr wrap="square" rtlCol="0">
            <a:spAutoFit/>
          </a:bodyPr>
          <a:lstStyle/>
          <a:p>
            <a:pPr algn="ctr"/>
            <a:r>
              <a:rPr lang="de-CH" sz="6600" b="1" dirty="0">
                <a:solidFill>
                  <a:schemeClr val="bg1"/>
                </a:solidFill>
                <a:latin typeface="DINPro-Bold" panose="02000503030000020004" pitchFamily="50" charset="0"/>
              </a:rPr>
              <a:t>Geld sparen</a:t>
            </a:r>
          </a:p>
        </p:txBody>
      </p:sp>
    </p:spTree>
    <p:extLst>
      <p:ext uri="{BB962C8B-B14F-4D97-AF65-F5344CB8AC3E}">
        <p14:creationId xmlns:p14="http://schemas.microsoft.com/office/powerpoint/2010/main" val="253700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2DF69-BC9F-469F-875F-5AF8854AC2A6}"/>
              </a:ext>
            </a:extLst>
          </p:cNvPr>
          <p:cNvSpPr>
            <a:spLocks noGrp="1"/>
          </p:cNvSpPr>
          <p:nvPr>
            <p:ph type="ctrTitle"/>
          </p:nvPr>
        </p:nvSpPr>
        <p:spPr/>
        <p:txBody>
          <a:bodyPr/>
          <a:lstStyle/>
          <a:p>
            <a:r>
              <a:rPr lang="de-CH"/>
              <a:t>Vielen Dank für Ihre Aufmerksamkeit!</a:t>
            </a:r>
          </a:p>
        </p:txBody>
      </p:sp>
      <p:sp>
        <p:nvSpPr>
          <p:cNvPr id="3" name="Textplatzhalter 2">
            <a:extLst>
              <a:ext uri="{FF2B5EF4-FFF2-40B4-BE49-F238E27FC236}">
                <a16:creationId xmlns:a16="http://schemas.microsoft.com/office/drawing/2014/main" id="{812C2463-D72B-4E02-A628-002C3CED8B0B}"/>
              </a:ext>
            </a:extLst>
          </p:cNvPr>
          <p:cNvSpPr>
            <a:spLocks noGrp="1"/>
          </p:cNvSpPr>
          <p:nvPr>
            <p:ph type="body" sz="quarter" idx="10"/>
          </p:nvPr>
        </p:nvSpPr>
        <p:spPr/>
        <p:txBody>
          <a:bodyPr/>
          <a:lstStyle/>
          <a:p>
            <a:r>
              <a:rPr lang="de-CH"/>
              <a:t>Besuchen Sie uns am Stand</a:t>
            </a:r>
          </a:p>
        </p:txBody>
      </p:sp>
      <p:pic>
        <p:nvPicPr>
          <p:cNvPr id="5" name="Grafik 4">
            <a:extLst>
              <a:ext uri="{FF2B5EF4-FFF2-40B4-BE49-F238E27FC236}">
                <a16:creationId xmlns:a16="http://schemas.microsoft.com/office/drawing/2014/main" id="{6604F5E6-26A8-46B0-8257-A3E76B219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594009"/>
            <a:ext cx="4752976" cy="2715386"/>
          </a:xfrm>
          <a:prstGeom prst="rect">
            <a:avLst/>
          </a:prstGeom>
        </p:spPr>
      </p:pic>
      <p:sp>
        <p:nvSpPr>
          <p:cNvPr id="6" name="Textplatzhalter 2">
            <a:extLst>
              <a:ext uri="{FF2B5EF4-FFF2-40B4-BE49-F238E27FC236}">
                <a16:creationId xmlns:a16="http://schemas.microsoft.com/office/drawing/2014/main" id="{C548FE89-1D79-4362-8449-C86C1DE5D386}"/>
              </a:ext>
            </a:extLst>
          </p:cNvPr>
          <p:cNvSpPr txBox="1">
            <a:spLocks/>
          </p:cNvSpPr>
          <p:nvPr/>
        </p:nvSpPr>
        <p:spPr>
          <a:xfrm>
            <a:off x="1190482" y="3540630"/>
            <a:ext cx="10014330" cy="457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95000"/>
                  </a:schemeClr>
                </a:solidFill>
                <a:latin typeface="DINPro-Medium"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DINPro-Regular" panose="02000503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DINPro-Regular" panose="02000503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DINPro-Regular" panose="02000503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DINPro-Regular" panose="02000503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800"/>
              <a:t>Ihr Schweizer Konfektionär</a:t>
            </a:r>
          </a:p>
        </p:txBody>
      </p:sp>
      <p:pic>
        <p:nvPicPr>
          <p:cNvPr id="8" name="Grafik 7">
            <a:extLst>
              <a:ext uri="{FF2B5EF4-FFF2-40B4-BE49-F238E27FC236}">
                <a16:creationId xmlns:a16="http://schemas.microsoft.com/office/drawing/2014/main" id="{F49CA6C7-CED4-40A0-8041-F07FE9B0599F}"/>
              </a:ext>
            </a:extLst>
          </p:cNvPr>
          <p:cNvPicPr>
            <a:picLocks noChangeAspect="1"/>
          </p:cNvPicPr>
          <p:nvPr/>
        </p:nvPicPr>
        <p:blipFill>
          <a:blip r:embed="rId4"/>
          <a:stretch>
            <a:fillRect/>
          </a:stretch>
        </p:blipFill>
        <p:spPr>
          <a:xfrm>
            <a:off x="838200" y="3596501"/>
            <a:ext cx="323707" cy="323707"/>
          </a:xfrm>
          <a:prstGeom prst="rect">
            <a:avLst/>
          </a:prstGeom>
        </p:spPr>
      </p:pic>
    </p:spTree>
    <p:extLst>
      <p:ext uri="{BB962C8B-B14F-4D97-AF65-F5344CB8AC3E}">
        <p14:creationId xmlns:p14="http://schemas.microsoft.com/office/powerpoint/2010/main" val="99847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fik 43" descr="Ein Bild, das drinnen, Boden, Wand, Decke enthält.&#10;&#10;Automatisch generierte Beschreibung">
            <a:extLst>
              <a:ext uri="{FF2B5EF4-FFF2-40B4-BE49-F238E27FC236}">
                <a16:creationId xmlns:a16="http://schemas.microsoft.com/office/drawing/2014/main" id="{6E2E6DAF-22AA-44CD-9246-1C86055EF1C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770" t="27186" r="1770"/>
          <a:stretch/>
        </p:blipFill>
        <p:spPr>
          <a:xfrm>
            <a:off x="0" y="720000"/>
            <a:ext cx="12192000" cy="6138000"/>
          </a:xfrm>
          <a:prstGeom prst="rect">
            <a:avLst/>
          </a:prstGeom>
        </p:spPr>
      </p:pic>
      <p:sp>
        <p:nvSpPr>
          <p:cNvPr id="20" name="Rechteck 19">
            <a:extLst>
              <a:ext uri="{FF2B5EF4-FFF2-40B4-BE49-F238E27FC236}">
                <a16:creationId xmlns:a16="http://schemas.microsoft.com/office/drawing/2014/main" id="{ADB37697-3DCA-4E90-82F4-AF4B2EF5EDD0}"/>
              </a:ext>
            </a:extLst>
          </p:cNvPr>
          <p:cNvSpPr/>
          <p:nvPr/>
        </p:nvSpPr>
        <p:spPr>
          <a:xfrm>
            <a:off x="8670131" y="5153459"/>
            <a:ext cx="3093244" cy="719999"/>
          </a:xfrm>
          <a:prstGeom prst="rect">
            <a:avLst/>
          </a:prstGeom>
          <a:solidFill>
            <a:schemeClr val="bg2">
              <a:lumMod val="1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18">
            <a:extLst>
              <a:ext uri="{FF2B5EF4-FFF2-40B4-BE49-F238E27FC236}">
                <a16:creationId xmlns:a16="http://schemas.microsoft.com/office/drawing/2014/main" id="{4BD21DAA-D030-4E18-9334-22E08C5D9A85}"/>
              </a:ext>
            </a:extLst>
          </p:cNvPr>
          <p:cNvSpPr/>
          <p:nvPr/>
        </p:nvSpPr>
        <p:spPr>
          <a:xfrm>
            <a:off x="8670131" y="3715103"/>
            <a:ext cx="3093244" cy="719999"/>
          </a:xfrm>
          <a:prstGeom prst="rect">
            <a:avLst/>
          </a:prstGeom>
          <a:solidFill>
            <a:schemeClr val="bg2">
              <a:lumMod val="1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8CFF05A3-5399-4B94-A409-BED91C0D3F45}"/>
              </a:ext>
            </a:extLst>
          </p:cNvPr>
          <p:cNvSpPr/>
          <p:nvPr/>
        </p:nvSpPr>
        <p:spPr>
          <a:xfrm>
            <a:off x="4214809" y="5153459"/>
            <a:ext cx="3605215" cy="719999"/>
          </a:xfrm>
          <a:prstGeom prst="rect">
            <a:avLst/>
          </a:prstGeom>
          <a:solidFill>
            <a:schemeClr val="bg2">
              <a:lumMod val="1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extLst>
              <a:ext uri="{FF2B5EF4-FFF2-40B4-BE49-F238E27FC236}">
                <a16:creationId xmlns:a16="http://schemas.microsoft.com/office/drawing/2014/main" id="{19AFB524-FA15-4391-A35B-BF3E170AE624}"/>
              </a:ext>
            </a:extLst>
          </p:cNvPr>
          <p:cNvSpPr/>
          <p:nvPr/>
        </p:nvSpPr>
        <p:spPr>
          <a:xfrm>
            <a:off x="4214809" y="3719689"/>
            <a:ext cx="3605215" cy="719999"/>
          </a:xfrm>
          <a:prstGeom prst="rect">
            <a:avLst/>
          </a:prstGeom>
          <a:solidFill>
            <a:schemeClr val="bg2">
              <a:lumMod val="1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hteck 15">
            <a:extLst>
              <a:ext uri="{FF2B5EF4-FFF2-40B4-BE49-F238E27FC236}">
                <a16:creationId xmlns:a16="http://schemas.microsoft.com/office/drawing/2014/main" id="{2B927C4C-76F7-43EE-9C74-7B3959344E89}"/>
              </a:ext>
            </a:extLst>
          </p:cNvPr>
          <p:cNvSpPr/>
          <p:nvPr/>
        </p:nvSpPr>
        <p:spPr>
          <a:xfrm>
            <a:off x="4214809" y="2285919"/>
            <a:ext cx="3605215" cy="719999"/>
          </a:xfrm>
          <a:prstGeom prst="rect">
            <a:avLst/>
          </a:prstGeom>
          <a:solidFill>
            <a:schemeClr val="bg2">
              <a:lumMod val="1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a:extLst>
              <a:ext uri="{FF2B5EF4-FFF2-40B4-BE49-F238E27FC236}">
                <a16:creationId xmlns:a16="http://schemas.microsoft.com/office/drawing/2014/main" id="{4D8067CB-EFFF-4506-821F-D5DEF8F934BE}"/>
              </a:ext>
            </a:extLst>
          </p:cNvPr>
          <p:cNvSpPr/>
          <p:nvPr/>
        </p:nvSpPr>
        <p:spPr>
          <a:xfrm>
            <a:off x="390525" y="2285919"/>
            <a:ext cx="2914650" cy="719999"/>
          </a:xfrm>
          <a:prstGeom prst="rect">
            <a:avLst/>
          </a:prstGeom>
          <a:solidFill>
            <a:schemeClr val="bg2">
              <a:lumMod val="1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a:extLst>
              <a:ext uri="{FF2B5EF4-FFF2-40B4-BE49-F238E27FC236}">
                <a16:creationId xmlns:a16="http://schemas.microsoft.com/office/drawing/2014/main" id="{54374106-E5C7-4511-BC63-90BC86E77601}"/>
              </a:ext>
            </a:extLst>
          </p:cNvPr>
          <p:cNvSpPr/>
          <p:nvPr/>
        </p:nvSpPr>
        <p:spPr>
          <a:xfrm>
            <a:off x="390525" y="1112744"/>
            <a:ext cx="2914650" cy="719999"/>
          </a:xfrm>
          <a:prstGeom prst="rect">
            <a:avLst/>
          </a:prstGeom>
          <a:solidFill>
            <a:schemeClr val="bg2">
              <a:lumMod val="1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7903D565-0E7A-4D2D-8F23-99DF39842F7D}"/>
              </a:ext>
            </a:extLst>
          </p:cNvPr>
          <p:cNvSpPr>
            <a:spLocks noGrp="1"/>
          </p:cNvSpPr>
          <p:nvPr>
            <p:ph type="title"/>
          </p:nvPr>
        </p:nvSpPr>
        <p:spPr/>
        <p:txBody>
          <a:bodyPr/>
          <a:lstStyle/>
          <a:p>
            <a:r>
              <a:rPr lang="de-CH"/>
              <a:t>Bestellablauf</a:t>
            </a:r>
          </a:p>
        </p:txBody>
      </p:sp>
      <p:sp>
        <p:nvSpPr>
          <p:cNvPr id="6" name="Textfeld 5">
            <a:extLst>
              <a:ext uri="{FF2B5EF4-FFF2-40B4-BE49-F238E27FC236}">
                <a16:creationId xmlns:a16="http://schemas.microsoft.com/office/drawing/2014/main" id="{10963484-5CBA-4C78-A858-2DEF88A959FE}"/>
              </a:ext>
            </a:extLst>
          </p:cNvPr>
          <p:cNvSpPr txBox="1"/>
          <p:nvPr/>
        </p:nvSpPr>
        <p:spPr>
          <a:xfrm>
            <a:off x="571500" y="1185782"/>
            <a:ext cx="2619375" cy="584775"/>
          </a:xfrm>
          <a:prstGeom prst="rect">
            <a:avLst/>
          </a:prstGeom>
          <a:noFill/>
        </p:spPr>
        <p:txBody>
          <a:bodyPr wrap="square" rtlCol="0">
            <a:spAutoFit/>
          </a:bodyPr>
          <a:lstStyle/>
          <a:p>
            <a:r>
              <a:rPr lang="de-CH" sz="3200" err="1">
                <a:solidFill>
                  <a:schemeClr val="bg1"/>
                </a:solidFill>
              </a:rPr>
              <a:t>ComNorm</a:t>
            </a:r>
            <a:endParaRPr lang="de-CH" sz="3200">
              <a:solidFill>
                <a:schemeClr val="bg1"/>
              </a:solidFill>
            </a:endParaRPr>
          </a:p>
        </p:txBody>
      </p:sp>
      <p:sp>
        <p:nvSpPr>
          <p:cNvPr id="7" name="Textfeld 6">
            <a:extLst>
              <a:ext uri="{FF2B5EF4-FFF2-40B4-BE49-F238E27FC236}">
                <a16:creationId xmlns:a16="http://schemas.microsoft.com/office/drawing/2014/main" id="{2E0DC59B-1775-4E08-AC52-C1118CF8007F}"/>
              </a:ext>
            </a:extLst>
          </p:cNvPr>
          <p:cNvSpPr txBox="1"/>
          <p:nvPr/>
        </p:nvSpPr>
        <p:spPr>
          <a:xfrm>
            <a:off x="4329110" y="2353532"/>
            <a:ext cx="4067175" cy="584775"/>
          </a:xfrm>
          <a:prstGeom prst="rect">
            <a:avLst/>
          </a:prstGeom>
          <a:noFill/>
        </p:spPr>
        <p:txBody>
          <a:bodyPr wrap="square" rtlCol="0">
            <a:spAutoFit/>
          </a:bodyPr>
          <a:lstStyle/>
          <a:p>
            <a:r>
              <a:rPr lang="de-CH" sz="3200">
                <a:solidFill>
                  <a:schemeClr val="bg1"/>
                </a:solidFill>
              </a:rPr>
              <a:t>Artikelstamm (ERP)</a:t>
            </a:r>
          </a:p>
        </p:txBody>
      </p:sp>
      <p:sp>
        <p:nvSpPr>
          <p:cNvPr id="8" name="Textfeld 7">
            <a:extLst>
              <a:ext uri="{FF2B5EF4-FFF2-40B4-BE49-F238E27FC236}">
                <a16:creationId xmlns:a16="http://schemas.microsoft.com/office/drawing/2014/main" id="{F840681D-3E67-4529-9794-C113EEB83B82}"/>
              </a:ext>
            </a:extLst>
          </p:cNvPr>
          <p:cNvSpPr txBox="1"/>
          <p:nvPr/>
        </p:nvSpPr>
        <p:spPr>
          <a:xfrm>
            <a:off x="4329110" y="3804088"/>
            <a:ext cx="2619375" cy="584775"/>
          </a:xfrm>
          <a:prstGeom prst="rect">
            <a:avLst/>
          </a:prstGeom>
          <a:noFill/>
        </p:spPr>
        <p:txBody>
          <a:bodyPr wrap="square" rtlCol="0">
            <a:spAutoFit/>
          </a:bodyPr>
          <a:lstStyle/>
          <a:p>
            <a:r>
              <a:rPr lang="de-CH" sz="3200">
                <a:solidFill>
                  <a:schemeClr val="bg1"/>
                </a:solidFill>
              </a:rPr>
              <a:t>CAD-Software</a:t>
            </a:r>
          </a:p>
        </p:txBody>
      </p:sp>
      <p:sp>
        <p:nvSpPr>
          <p:cNvPr id="9" name="Textfeld 8">
            <a:extLst>
              <a:ext uri="{FF2B5EF4-FFF2-40B4-BE49-F238E27FC236}">
                <a16:creationId xmlns:a16="http://schemas.microsoft.com/office/drawing/2014/main" id="{293490E1-1792-40DC-A9CC-39F6A1A32A93}"/>
              </a:ext>
            </a:extLst>
          </p:cNvPr>
          <p:cNvSpPr txBox="1"/>
          <p:nvPr/>
        </p:nvSpPr>
        <p:spPr>
          <a:xfrm>
            <a:off x="4329110" y="5207019"/>
            <a:ext cx="3838574" cy="584775"/>
          </a:xfrm>
          <a:prstGeom prst="rect">
            <a:avLst/>
          </a:prstGeom>
          <a:noFill/>
        </p:spPr>
        <p:txBody>
          <a:bodyPr wrap="square" rtlCol="0">
            <a:spAutoFit/>
          </a:bodyPr>
          <a:lstStyle/>
          <a:p>
            <a:r>
              <a:rPr lang="de-CH" sz="3200">
                <a:solidFill>
                  <a:schemeClr val="bg1"/>
                </a:solidFill>
              </a:rPr>
              <a:t>Masse anpassen</a:t>
            </a:r>
          </a:p>
        </p:txBody>
      </p:sp>
      <p:sp>
        <p:nvSpPr>
          <p:cNvPr id="10" name="Textfeld 9">
            <a:extLst>
              <a:ext uri="{FF2B5EF4-FFF2-40B4-BE49-F238E27FC236}">
                <a16:creationId xmlns:a16="http://schemas.microsoft.com/office/drawing/2014/main" id="{425CB5FF-51C4-4B3B-AE14-0CC5A221F85D}"/>
              </a:ext>
            </a:extLst>
          </p:cNvPr>
          <p:cNvSpPr txBox="1"/>
          <p:nvPr/>
        </p:nvSpPr>
        <p:spPr>
          <a:xfrm>
            <a:off x="571499" y="2353532"/>
            <a:ext cx="2619375" cy="584775"/>
          </a:xfrm>
          <a:prstGeom prst="rect">
            <a:avLst/>
          </a:prstGeom>
          <a:noFill/>
        </p:spPr>
        <p:txBody>
          <a:bodyPr wrap="square" rtlCol="0">
            <a:spAutoFit/>
          </a:bodyPr>
          <a:lstStyle/>
          <a:p>
            <a:r>
              <a:rPr lang="de-CH" sz="3200">
                <a:solidFill>
                  <a:schemeClr val="bg1"/>
                </a:solidFill>
              </a:rPr>
              <a:t>Konfigurieren</a:t>
            </a:r>
          </a:p>
        </p:txBody>
      </p:sp>
      <p:sp>
        <p:nvSpPr>
          <p:cNvPr id="11" name="Textfeld 10">
            <a:extLst>
              <a:ext uri="{FF2B5EF4-FFF2-40B4-BE49-F238E27FC236}">
                <a16:creationId xmlns:a16="http://schemas.microsoft.com/office/drawing/2014/main" id="{A09749DC-9C95-4EA0-A2E5-055FA9BCD780}"/>
              </a:ext>
            </a:extLst>
          </p:cNvPr>
          <p:cNvSpPr txBox="1"/>
          <p:nvPr/>
        </p:nvSpPr>
        <p:spPr>
          <a:xfrm>
            <a:off x="8670131" y="3804088"/>
            <a:ext cx="3714750" cy="584775"/>
          </a:xfrm>
          <a:prstGeom prst="rect">
            <a:avLst/>
          </a:prstGeom>
          <a:noFill/>
        </p:spPr>
        <p:txBody>
          <a:bodyPr wrap="square" rtlCol="0">
            <a:spAutoFit/>
          </a:bodyPr>
          <a:lstStyle/>
          <a:p>
            <a:r>
              <a:rPr lang="de-CH" sz="3200">
                <a:solidFill>
                  <a:schemeClr val="bg1"/>
                </a:solidFill>
              </a:rPr>
              <a:t>Bestellung (ERP)</a:t>
            </a:r>
          </a:p>
        </p:txBody>
      </p:sp>
      <p:sp>
        <p:nvSpPr>
          <p:cNvPr id="12" name="Textfeld 11">
            <a:extLst>
              <a:ext uri="{FF2B5EF4-FFF2-40B4-BE49-F238E27FC236}">
                <a16:creationId xmlns:a16="http://schemas.microsoft.com/office/drawing/2014/main" id="{EF68128E-1EB1-455C-9130-978F97BA72F8}"/>
              </a:ext>
            </a:extLst>
          </p:cNvPr>
          <p:cNvSpPr txBox="1"/>
          <p:nvPr/>
        </p:nvSpPr>
        <p:spPr>
          <a:xfrm>
            <a:off x="8670131" y="5207020"/>
            <a:ext cx="4052887" cy="584775"/>
          </a:xfrm>
          <a:prstGeom prst="rect">
            <a:avLst/>
          </a:prstGeom>
          <a:noFill/>
        </p:spPr>
        <p:txBody>
          <a:bodyPr wrap="square" rtlCol="0">
            <a:spAutoFit/>
          </a:bodyPr>
          <a:lstStyle/>
          <a:p>
            <a:r>
              <a:rPr lang="de-CH" sz="3200">
                <a:solidFill>
                  <a:schemeClr val="bg1"/>
                </a:solidFill>
              </a:rPr>
              <a:t>BOX-Manufaktur</a:t>
            </a:r>
          </a:p>
        </p:txBody>
      </p:sp>
      <p:cxnSp>
        <p:nvCxnSpPr>
          <p:cNvPr id="22" name="Gerade Verbindung mit Pfeil 21">
            <a:extLst>
              <a:ext uri="{FF2B5EF4-FFF2-40B4-BE49-F238E27FC236}">
                <a16:creationId xmlns:a16="http://schemas.microsoft.com/office/drawing/2014/main" id="{DFC89E0F-3F6C-4F23-A1CE-E17E467DBE7F}"/>
              </a:ext>
            </a:extLst>
          </p:cNvPr>
          <p:cNvCxnSpPr>
            <a:stCxn id="14" idx="2"/>
            <a:endCxn id="15" idx="0"/>
          </p:cNvCxnSpPr>
          <p:nvPr/>
        </p:nvCxnSpPr>
        <p:spPr>
          <a:xfrm>
            <a:off x="1847850" y="1832743"/>
            <a:ext cx="0" cy="45317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2F3E6C91-87C5-45D8-9073-977FF3097313}"/>
              </a:ext>
            </a:extLst>
          </p:cNvPr>
          <p:cNvCxnSpPr>
            <a:cxnSpLocks/>
            <a:stCxn id="15" idx="3"/>
            <a:endCxn id="16" idx="1"/>
          </p:cNvCxnSpPr>
          <p:nvPr/>
        </p:nvCxnSpPr>
        <p:spPr>
          <a:xfrm>
            <a:off x="3305175" y="2645919"/>
            <a:ext cx="909634"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C11D1902-6000-4AC4-98EA-925D6D3BD47D}"/>
              </a:ext>
            </a:extLst>
          </p:cNvPr>
          <p:cNvCxnSpPr>
            <a:cxnSpLocks/>
            <a:stCxn id="16" idx="2"/>
            <a:endCxn id="17" idx="0"/>
          </p:cNvCxnSpPr>
          <p:nvPr/>
        </p:nvCxnSpPr>
        <p:spPr>
          <a:xfrm>
            <a:off x="6017417" y="3005918"/>
            <a:ext cx="0" cy="71377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8FB24E56-C5D8-496C-A7D6-241EF265E292}"/>
              </a:ext>
            </a:extLst>
          </p:cNvPr>
          <p:cNvCxnSpPr>
            <a:cxnSpLocks/>
            <a:stCxn id="17" idx="3"/>
            <a:endCxn id="19" idx="1"/>
          </p:cNvCxnSpPr>
          <p:nvPr/>
        </p:nvCxnSpPr>
        <p:spPr>
          <a:xfrm flipV="1">
            <a:off x="7820024" y="4075103"/>
            <a:ext cx="850107" cy="458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40E5DD29-933E-4FAB-8945-DB5453C1E3A7}"/>
              </a:ext>
            </a:extLst>
          </p:cNvPr>
          <p:cNvCxnSpPr>
            <a:cxnSpLocks/>
            <a:stCxn id="19" idx="2"/>
            <a:endCxn id="20" idx="0"/>
          </p:cNvCxnSpPr>
          <p:nvPr/>
        </p:nvCxnSpPr>
        <p:spPr>
          <a:xfrm>
            <a:off x="10216753" y="4435102"/>
            <a:ext cx="0" cy="71835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DD9100C5-7342-40DD-940F-60DCC2DEB0F6}"/>
              </a:ext>
            </a:extLst>
          </p:cNvPr>
          <p:cNvCxnSpPr>
            <a:cxnSpLocks/>
            <a:stCxn id="17" idx="2"/>
          </p:cNvCxnSpPr>
          <p:nvPr/>
        </p:nvCxnSpPr>
        <p:spPr>
          <a:xfrm>
            <a:off x="6017417" y="4439688"/>
            <a:ext cx="0" cy="713771"/>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Verbinder: gewinkelt 40">
            <a:extLst>
              <a:ext uri="{FF2B5EF4-FFF2-40B4-BE49-F238E27FC236}">
                <a16:creationId xmlns:a16="http://schemas.microsoft.com/office/drawing/2014/main" id="{5A2B1870-74AE-4975-A003-3F0555DA5A9B}"/>
              </a:ext>
            </a:extLst>
          </p:cNvPr>
          <p:cNvCxnSpPr>
            <a:cxnSpLocks/>
          </p:cNvCxnSpPr>
          <p:nvPr/>
        </p:nvCxnSpPr>
        <p:spPr>
          <a:xfrm flipV="1">
            <a:off x="7820026" y="4350704"/>
            <a:ext cx="850105" cy="798169"/>
          </a:xfrm>
          <a:prstGeom prst="bentConnector3">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6DA5F2EB-2333-436B-99AC-5F91264C622C}"/>
              </a:ext>
            </a:extLst>
          </p:cNvPr>
          <p:cNvSpPr txBox="1"/>
          <p:nvPr/>
        </p:nvSpPr>
        <p:spPr>
          <a:xfrm rot="1004974">
            <a:off x="1280205" y="3113376"/>
            <a:ext cx="10164984" cy="1323439"/>
          </a:xfrm>
          <a:prstGeom prst="rect">
            <a:avLst/>
          </a:prstGeom>
          <a:solidFill>
            <a:schemeClr val="tx1"/>
          </a:solidFill>
          <a:ln w="38100">
            <a:solidFill>
              <a:schemeClr val="accent1"/>
            </a:solidFill>
          </a:ln>
          <a:effectLst>
            <a:outerShdw blurRad="63500" sx="102000" sy="102000" algn="ctr" rotWithShape="0">
              <a:prstClr val="black">
                <a:alpha val="40000"/>
              </a:prstClr>
            </a:outerShdw>
          </a:effectLst>
        </p:spPr>
        <p:txBody>
          <a:bodyPr wrap="square" rtlCol="0">
            <a:spAutoFit/>
          </a:bodyPr>
          <a:lstStyle/>
          <a:p>
            <a:pPr algn="ctr"/>
            <a:r>
              <a:rPr lang="de-CH" sz="8000" b="1" dirty="0">
                <a:solidFill>
                  <a:schemeClr val="bg1"/>
                </a:solidFill>
                <a:latin typeface="DINPro-Bold" panose="02000503030000020004" pitchFamily="50" charset="0"/>
              </a:rPr>
              <a:t>Zeit und Geld sparen</a:t>
            </a:r>
          </a:p>
        </p:txBody>
      </p:sp>
    </p:spTree>
    <p:extLst>
      <p:ext uri="{BB962C8B-B14F-4D97-AF65-F5344CB8AC3E}">
        <p14:creationId xmlns:p14="http://schemas.microsoft.com/office/powerpoint/2010/main" val="313068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5C911468-B7B0-4D7B-B70D-52E1F54E8FC5}"/>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32" r="32"/>
          <a:stretch/>
        </p:blipFill>
        <p:spPr>
          <a:xfrm>
            <a:off x="6096000" y="720000"/>
            <a:ext cx="6095999" cy="6138000"/>
          </a:xfrm>
        </p:spPr>
      </p:pic>
      <p:sp>
        <p:nvSpPr>
          <p:cNvPr id="2" name="Titel 1">
            <a:extLst>
              <a:ext uri="{FF2B5EF4-FFF2-40B4-BE49-F238E27FC236}">
                <a16:creationId xmlns:a16="http://schemas.microsoft.com/office/drawing/2014/main" id="{7E263A39-C920-49CA-B8D3-D44ECC7723E1}"/>
              </a:ext>
            </a:extLst>
          </p:cNvPr>
          <p:cNvSpPr>
            <a:spLocks noGrp="1"/>
          </p:cNvSpPr>
          <p:nvPr>
            <p:ph type="title"/>
          </p:nvPr>
        </p:nvSpPr>
        <p:spPr/>
        <p:txBody>
          <a:bodyPr/>
          <a:lstStyle/>
          <a:p>
            <a:r>
              <a:rPr lang="de-CH"/>
              <a:t>Produkte in Artikelstamm</a:t>
            </a:r>
          </a:p>
        </p:txBody>
      </p:sp>
      <p:sp>
        <p:nvSpPr>
          <p:cNvPr id="3" name="Textplatzhalter 2">
            <a:extLst>
              <a:ext uri="{FF2B5EF4-FFF2-40B4-BE49-F238E27FC236}">
                <a16:creationId xmlns:a16="http://schemas.microsoft.com/office/drawing/2014/main" id="{95D49D7E-7538-45CF-A712-E31A19E3E3EE}"/>
              </a:ext>
            </a:extLst>
          </p:cNvPr>
          <p:cNvSpPr>
            <a:spLocks noGrp="1"/>
          </p:cNvSpPr>
          <p:nvPr>
            <p:ph type="body" sz="quarter" idx="16"/>
          </p:nvPr>
        </p:nvSpPr>
        <p:spPr>
          <a:xfrm>
            <a:off x="838201" y="1260000"/>
            <a:ext cx="4735606" cy="4992519"/>
          </a:xfrm>
        </p:spPr>
        <p:txBody>
          <a:bodyPr>
            <a:normAutofit/>
          </a:bodyPr>
          <a:lstStyle/>
          <a:p>
            <a:r>
              <a:rPr lang="de-CH" sz="3200"/>
              <a:t>Beispiel mit LEGRABOX in  </a:t>
            </a:r>
            <a:r>
              <a:rPr lang="de-CH" sz="3200" err="1"/>
              <a:t>BormBusiness</a:t>
            </a:r>
            <a:r>
              <a:rPr lang="de-CH" sz="3200"/>
              <a:t> und </a:t>
            </a:r>
            <a:r>
              <a:rPr lang="de-CH" sz="3200" err="1"/>
              <a:t>PointLineCAD</a:t>
            </a:r>
            <a:endParaRPr lang="de-CH" sz="3200"/>
          </a:p>
          <a:p>
            <a:endParaRPr lang="de-CH" sz="3200"/>
          </a:p>
          <a:p>
            <a:r>
              <a:rPr lang="de-CH" sz="3200"/>
              <a:t>Konfigurationen z.B. über </a:t>
            </a:r>
            <a:r>
              <a:rPr lang="de-CH" sz="3200" dirty="0" err="1"/>
              <a:t>ComNorm</a:t>
            </a:r>
            <a:r>
              <a:rPr lang="de-CH" sz="3200"/>
              <a:t> in ERP-Artikelstamm übernehmen</a:t>
            </a:r>
            <a:br>
              <a:rPr lang="de-CH" sz="3200"/>
            </a:br>
            <a:endParaRPr lang="de-CH" sz="3200"/>
          </a:p>
          <a:p>
            <a:endParaRPr lang="de-CH" sz="3200"/>
          </a:p>
        </p:txBody>
      </p:sp>
      <p:pic>
        <p:nvPicPr>
          <p:cNvPr id="15" name="Grafik 14">
            <a:extLst>
              <a:ext uri="{FF2B5EF4-FFF2-40B4-BE49-F238E27FC236}">
                <a16:creationId xmlns:a16="http://schemas.microsoft.com/office/drawing/2014/main" id="{AB5E44A1-DFA2-4866-9CF6-A33C42729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162" y="5399241"/>
            <a:ext cx="1088138" cy="1045466"/>
          </a:xfrm>
          <a:prstGeom prst="rect">
            <a:avLst/>
          </a:prstGeom>
        </p:spPr>
      </p:pic>
      <p:pic>
        <p:nvPicPr>
          <p:cNvPr id="8" name="Grafik 7">
            <a:extLst>
              <a:ext uri="{FF2B5EF4-FFF2-40B4-BE49-F238E27FC236}">
                <a16:creationId xmlns:a16="http://schemas.microsoft.com/office/drawing/2014/main" id="{D777CC1B-E015-4BA6-B853-4AB93EA53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2168" y="5399241"/>
            <a:ext cx="1307595" cy="1045466"/>
          </a:xfrm>
          <a:prstGeom prst="rect">
            <a:avLst/>
          </a:prstGeom>
        </p:spPr>
      </p:pic>
      <p:pic>
        <p:nvPicPr>
          <p:cNvPr id="5" name="Grafik 4" descr="Ein Bild, das Text, Geschirr, Teller, Licht enthält.&#10;&#10;Automatisch generierte Beschreibung">
            <a:extLst>
              <a:ext uri="{FF2B5EF4-FFF2-40B4-BE49-F238E27FC236}">
                <a16:creationId xmlns:a16="http://schemas.microsoft.com/office/drawing/2014/main" id="{08CFDB55-AF16-49D1-A996-2C265D76CB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1956" y="5232835"/>
            <a:ext cx="1246546" cy="1290175"/>
          </a:xfrm>
          <a:prstGeom prst="rect">
            <a:avLst/>
          </a:prstGeom>
        </p:spPr>
      </p:pic>
    </p:spTree>
    <p:extLst>
      <p:ext uri="{BB962C8B-B14F-4D97-AF65-F5344CB8AC3E}">
        <p14:creationId xmlns:p14="http://schemas.microsoft.com/office/powerpoint/2010/main" val="2305708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5C911468-B7B0-4D7B-B70D-52E1F54E8FC5}"/>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32" r="32"/>
          <a:stretch/>
        </p:blipFill>
        <p:spPr>
          <a:xfrm>
            <a:off x="6096000" y="720000"/>
            <a:ext cx="6095999" cy="6138000"/>
          </a:xfrm>
        </p:spPr>
      </p:pic>
      <p:sp>
        <p:nvSpPr>
          <p:cNvPr id="2" name="Titel 1">
            <a:extLst>
              <a:ext uri="{FF2B5EF4-FFF2-40B4-BE49-F238E27FC236}">
                <a16:creationId xmlns:a16="http://schemas.microsoft.com/office/drawing/2014/main" id="{7E263A39-C920-49CA-B8D3-D44ECC7723E1}"/>
              </a:ext>
            </a:extLst>
          </p:cNvPr>
          <p:cNvSpPr>
            <a:spLocks noGrp="1"/>
          </p:cNvSpPr>
          <p:nvPr>
            <p:ph type="title"/>
          </p:nvPr>
        </p:nvSpPr>
        <p:spPr/>
        <p:txBody>
          <a:bodyPr/>
          <a:lstStyle/>
          <a:p>
            <a:r>
              <a:rPr lang="de-CH"/>
              <a:t>Verändern in CAD</a:t>
            </a:r>
          </a:p>
        </p:txBody>
      </p:sp>
      <p:sp>
        <p:nvSpPr>
          <p:cNvPr id="3" name="Textplatzhalter 2">
            <a:extLst>
              <a:ext uri="{FF2B5EF4-FFF2-40B4-BE49-F238E27FC236}">
                <a16:creationId xmlns:a16="http://schemas.microsoft.com/office/drawing/2014/main" id="{95D49D7E-7538-45CF-A712-E31A19E3E3EE}"/>
              </a:ext>
            </a:extLst>
          </p:cNvPr>
          <p:cNvSpPr>
            <a:spLocks noGrp="1"/>
          </p:cNvSpPr>
          <p:nvPr>
            <p:ph type="body" sz="quarter" idx="16"/>
          </p:nvPr>
        </p:nvSpPr>
        <p:spPr>
          <a:xfrm>
            <a:off x="838201" y="1260000"/>
            <a:ext cx="4735606" cy="4764813"/>
          </a:xfrm>
        </p:spPr>
        <p:txBody>
          <a:bodyPr>
            <a:normAutofit/>
          </a:bodyPr>
          <a:lstStyle/>
          <a:p>
            <a:r>
              <a:rPr lang="de-CH" sz="3200"/>
              <a:t>Artikel in CAD importieren und verändern</a:t>
            </a:r>
            <a:br>
              <a:rPr lang="de-CH" sz="3200"/>
            </a:br>
            <a:endParaRPr lang="de-CH" sz="3200"/>
          </a:p>
          <a:p>
            <a:r>
              <a:rPr lang="de-CH" sz="3200"/>
              <a:t>Beispiel mit </a:t>
            </a:r>
            <a:r>
              <a:rPr lang="de-CH" sz="3200" dirty="0" err="1"/>
              <a:t>PointLineCAD</a:t>
            </a:r>
            <a:endParaRPr lang="de-CH" sz="3200"/>
          </a:p>
          <a:p>
            <a:endParaRPr lang="de-CH" sz="3200"/>
          </a:p>
        </p:txBody>
      </p:sp>
      <p:pic>
        <p:nvPicPr>
          <p:cNvPr id="6" name="Grafik 5">
            <a:extLst>
              <a:ext uri="{FF2B5EF4-FFF2-40B4-BE49-F238E27FC236}">
                <a16:creationId xmlns:a16="http://schemas.microsoft.com/office/drawing/2014/main" id="{EF78C80B-C970-4958-B0C5-952415F1A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770866"/>
            <a:ext cx="1307595" cy="1045466"/>
          </a:xfrm>
          <a:prstGeom prst="rect">
            <a:avLst/>
          </a:prstGeom>
        </p:spPr>
      </p:pic>
    </p:spTree>
    <p:extLst>
      <p:ext uri="{BB962C8B-B14F-4D97-AF65-F5344CB8AC3E}">
        <p14:creationId xmlns:p14="http://schemas.microsoft.com/office/powerpoint/2010/main" val="1941258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5C911468-B7B0-4D7B-B70D-52E1F54E8FC5}"/>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32" r="32"/>
          <a:stretch/>
        </p:blipFill>
        <p:spPr>
          <a:xfrm>
            <a:off x="6096000" y="720000"/>
            <a:ext cx="6095999" cy="6138000"/>
          </a:xfrm>
        </p:spPr>
      </p:pic>
      <p:sp>
        <p:nvSpPr>
          <p:cNvPr id="2" name="Titel 1">
            <a:extLst>
              <a:ext uri="{FF2B5EF4-FFF2-40B4-BE49-F238E27FC236}">
                <a16:creationId xmlns:a16="http://schemas.microsoft.com/office/drawing/2014/main" id="{7E263A39-C920-49CA-B8D3-D44ECC7723E1}"/>
              </a:ext>
            </a:extLst>
          </p:cNvPr>
          <p:cNvSpPr>
            <a:spLocks noGrp="1"/>
          </p:cNvSpPr>
          <p:nvPr>
            <p:ph type="title"/>
          </p:nvPr>
        </p:nvSpPr>
        <p:spPr/>
        <p:txBody>
          <a:bodyPr/>
          <a:lstStyle/>
          <a:p>
            <a:r>
              <a:rPr lang="de-CH"/>
              <a:t>Per </a:t>
            </a:r>
            <a:r>
              <a:rPr lang="de-CH" err="1"/>
              <a:t>ComNorm</a:t>
            </a:r>
            <a:r>
              <a:rPr lang="de-CH"/>
              <a:t> bestellen</a:t>
            </a:r>
          </a:p>
        </p:txBody>
      </p:sp>
      <p:sp>
        <p:nvSpPr>
          <p:cNvPr id="3" name="Textplatzhalter 2">
            <a:extLst>
              <a:ext uri="{FF2B5EF4-FFF2-40B4-BE49-F238E27FC236}">
                <a16:creationId xmlns:a16="http://schemas.microsoft.com/office/drawing/2014/main" id="{95D49D7E-7538-45CF-A712-E31A19E3E3EE}"/>
              </a:ext>
            </a:extLst>
          </p:cNvPr>
          <p:cNvSpPr>
            <a:spLocks noGrp="1"/>
          </p:cNvSpPr>
          <p:nvPr>
            <p:ph type="body" sz="quarter" idx="16"/>
          </p:nvPr>
        </p:nvSpPr>
        <p:spPr>
          <a:xfrm>
            <a:off x="838201" y="1260000"/>
            <a:ext cx="4735606" cy="4764813"/>
          </a:xfrm>
        </p:spPr>
        <p:txBody>
          <a:bodyPr>
            <a:normAutofit/>
          </a:bodyPr>
          <a:lstStyle/>
          <a:p>
            <a:r>
              <a:rPr lang="de-CH" sz="3200"/>
              <a:t>Artikel wird mit Änderungen über </a:t>
            </a:r>
            <a:r>
              <a:rPr lang="de-CH" sz="3200" dirty="0" err="1"/>
              <a:t>ComNorm</a:t>
            </a:r>
            <a:r>
              <a:rPr lang="de-CH" sz="3200"/>
              <a:t> bestellt</a:t>
            </a:r>
            <a:br>
              <a:rPr lang="de-CH" sz="3200"/>
            </a:br>
            <a:endParaRPr lang="de-CH" sz="3200"/>
          </a:p>
          <a:p>
            <a:r>
              <a:rPr lang="de-CH" sz="3200"/>
              <a:t>Änderungen werden verarbeitet und im Warenkorb gespeichert</a:t>
            </a:r>
          </a:p>
          <a:p>
            <a:endParaRPr lang="de-CH" sz="3200"/>
          </a:p>
        </p:txBody>
      </p:sp>
    </p:spTree>
    <p:extLst>
      <p:ext uri="{BB962C8B-B14F-4D97-AF65-F5344CB8AC3E}">
        <p14:creationId xmlns:p14="http://schemas.microsoft.com/office/powerpoint/2010/main" val="373518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BE114BED-82F3-493C-B038-5B2E7EB2DB39}"/>
              </a:ext>
            </a:extLst>
          </p:cNvPr>
          <p:cNvSpPr/>
          <p:nvPr/>
        </p:nvSpPr>
        <p:spPr>
          <a:xfrm>
            <a:off x="0" y="720000"/>
            <a:ext cx="12192000" cy="24535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2" name="Titel 1">
            <a:extLst>
              <a:ext uri="{FF2B5EF4-FFF2-40B4-BE49-F238E27FC236}">
                <a16:creationId xmlns:a16="http://schemas.microsoft.com/office/drawing/2014/main" id="{1443A789-737F-4783-9A79-2077D44B236B}"/>
              </a:ext>
            </a:extLst>
          </p:cNvPr>
          <p:cNvSpPr>
            <a:spLocks noGrp="1"/>
          </p:cNvSpPr>
          <p:nvPr>
            <p:ph type="title"/>
          </p:nvPr>
        </p:nvSpPr>
        <p:spPr/>
        <p:txBody>
          <a:bodyPr/>
          <a:lstStyle/>
          <a:p>
            <a:r>
              <a:rPr lang="de-CH"/>
              <a:t>Software Hersteller</a:t>
            </a:r>
          </a:p>
        </p:txBody>
      </p:sp>
      <p:sp>
        <p:nvSpPr>
          <p:cNvPr id="3" name="Textplatzhalter 2">
            <a:extLst>
              <a:ext uri="{FF2B5EF4-FFF2-40B4-BE49-F238E27FC236}">
                <a16:creationId xmlns:a16="http://schemas.microsoft.com/office/drawing/2014/main" id="{0E7CEFD2-BDC7-4CEF-B74F-EC49AEB1F8E5}"/>
              </a:ext>
            </a:extLst>
          </p:cNvPr>
          <p:cNvSpPr>
            <a:spLocks noGrp="1"/>
          </p:cNvSpPr>
          <p:nvPr>
            <p:ph type="body" sz="quarter" idx="16"/>
          </p:nvPr>
        </p:nvSpPr>
        <p:spPr>
          <a:xfrm>
            <a:off x="838200" y="3792071"/>
            <a:ext cx="11203641" cy="2628900"/>
          </a:xfrm>
        </p:spPr>
        <p:txBody>
          <a:bodyPr>
            <a:normAutofit/>
          </a:bodyPr>
          <a:lstStyle/>
          <a:p>
            <a:pPr>
              <a:buFontTx/>
              <a:buChar char="-"/>
            </a:pPr>
            <a:r>
              <a:rPr lang="de-CH" sz="2000" dirty="0">
                <a:ea typeface="Times New Roman" panose="02020603050405020304" pitchFamily="18" charset="0"/>
              </a:rPr>
              <a:t>Der B</a:t>
            </a:r>
            <a:r>
              <a:rPr lang="de-CH" sz="2000" dirty="0">
                <a:effectLst/>
                <a:ea typeface="Times New Roman" panose="02020603050405020304" pitchFamily="18" charset="0"/>
              </a:rPr>
              <a:t>estellprozess in </a:t>
            </a:r>
            <a:r>
              <a:rPr lang="de-CH" sz="2000" dirty="0" err="1">
                <a:effectLst/>
                <a:ea typeface="Times New Roman" panose="02020603050405020304" pitchFamily="18" charset="0"/>
              </a:rPr>
              <a:t>BormBusiness</a:t>
            </a:r>
            <a:r>
              <a:rPr lang="de-CH" sz="2000" dirty="0">
                <a:effectLst/>
                <a:ea typeface="Times New Roman" panose="02020603050405020304" pitchFamily="18" charset="0"/>
              </a:rPr>
              <a:t> und Evo wurde um konfigurierbare Artikel ergänzt </a:t>
            </a:r>
          </a:p>
          <a:p>
            <a:pPr>
              <a:buFontTx/>
              <a:buChar char="-"/>
            </a:pPr>
            <a:r>
              <a:rPr lang="de-CH" sz="2000" dirty="0">
                <a:effectLst/>
                <a:ea typeface="Times New Roman" panose="02020603050405020304" pitchFamily="18" charset="0"/>
              </a:rPr>
              <a:t>Er kann in Stückliste und Materialwirtschaft flexibel genutzt werden</a:t>
            </a:r>
          </a:p>
          <a:p>
            <a:pPr>
              <a:buFontTx/>
              <a:buChar char="-"/>
            </a:pPr>
            <a:r>
              <a:rPr lang="de-CH" sz="2000" dirty="0">
                <a:ea typeface="Times New Roman" panose="02020603050405020304" pitchFamily="18" charset="0"/>
              </a:rPr>
              <a:t>Mit </a:t>
            </a:r>
            <a:r>
              <a:rPr lang="de-CH" sz="2000" dirty="0">
                <a:effectLst/>
                <a:ea typeface="Times New Roman" panose="02020603050405020304" pitchFamily="18" charset="0"/>
              </a:rPr>
              <a:t>Version 6, erhältlich ab Ende Mai 2022, sind diese und weitere Funktionen verfügbar</a:t>
            </a:r>
          </a:p>
          <a:p>
            <a:pPr marL="0" indent="0">
              <a:buNone/>
            </a:pPr>
            <a:r>
              <a:rPr lang="de-CH" sz="2000" dirty="0">
                <a:effectLst/>
                <a:ea typeface="Times New Roman" panose="02020603050405020304" pitchFamily="18" charset="0"/>
              </a:rPr>
              <a:t>«Die Erfassung von konfigurierbaren Artikeln wird noch einfacher und flexibler möglich.»</a:t>
            </a:r>
          </a:p>
          <a:p>
            <a:endParaRPr lang="de-CH" sz="2000" dirty="0"/>
          </a:p>
        </p:txBody>
      </p:sp>
      <p:pic>
        <p:nvPicPr>
          <p:cNvPr id="13" name="Grafik 12">
            <a:extLst>
              <a:ext uri="{FF2B5EF4-FFF2-40B4-BE49-F238E27FC236}">
                <a16:creationId xmlns:a16="http://schemas.microsoft.com/office/drawing/2014/main" id="{54323A64-A863-4395-9570-5D7A4314B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812" y="1695456"/>
            <a:ext cx="1367600" cy="502593"/>
          </a:xfrm>
          <a:prstGeom prst="rect">
            <a:avLst/>
          </a:prstGeom>
        </p:spPr>
      </p:pic>
      <p:pic>
        <p:nvPicPr>
          <p:cNvPr id="15" name="Grafik 14">
            <a:extLst>
              <a:ext uri="{FF2B5EF4-FFF2-40B4-BE49-F238E27FC236}">
                <a16:creationId xmlns:a16="http://schemas.microsoft.com/office/drawing/2014/main" id="{F245EA77-05CE-4EF2-B5E9-BAD5F3DBD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825" y="1696032"/>
            <a:ext cx="1088138" cy="1045466"/>
          </a:xfrm>
          <a:prstGeom prst="rect">
            <a:avLst/>
          </a:prstGeom>
        </p:spPr>
      </p:pic>
      <p:pic>
        <p:nvPicPr>
          <p:cNvPr id="17" name="Grafik 16">
            <a:extLst>
              <a:ext uri="{FF2B5EF4-FFF2-40B4-BE49-F238E27FC236}">
                <a16:creationId xmlns:a16="http://schemas.microsoft.com/office/drawing/2014/main" id="{2DA94F61-A456-443D-BA71-0BDC8D77F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8320" y="1696032"/>
            <a:ext cx="1307595" cy="1045466"/>
          </a:xfrm>
          <a:prstGeom prst="rect">
            <a:avLst/>
          </a:prstGeom>
        </p:spPr>
      </p:pic>
      <p:pic>
        <p:nvPicPr>
          <p:cNvPr id="19" name="Grafik 18">
            <a:extLst>
              <a:ext uri="{FF2B5EF4-FFF2-40B4-BE49-F238E27FC236}">
                <a16:creationId xmlns:a16="http://schemas.microsoft.com/office/drawing/2014/main" id="{7A87AE64-08AB-4BD8-8E03-A85F353201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0038" y="1819952"/>
            <a:ext cx="1057862" cy="321494"/>
          </a:xfrm>
          <a:prstGeom prst="rect">
            <a:avLst/>
          </a:prstGeom>
        </p:spPr>
      </p:pic>
      <p:pic>
        <p:nvPicPr>
          <p:cNvPr id="21" name="Grafik 20" descr="Ein Bild, das Text enthält.&#10;&#10;Automatisch generierte Beschreibung">
            <a:extLst>
              <a:ext uri="{FF2B5EF4-FFF2-40B4-BE49-F238E27FC236}">
                <a16:creationId xmlns:a16="http://schemas.microsoft.com/office/drawing/2014/main" id="{8272F761-AC88-4319-96AE-1F6714D55F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6391" y="1776640"/>
            <a:ext cx="1487011" cy="297402"/>
          </a:xfrm>
          <a:prstGeom prst="rect">
            <a:avLst/>
          </a:prstGeom>
        </p:spPr>
      </p:pic>
      <p:sp>
        <p:nvSpPr>
          <p:cNvPr id="22" name="Rechteck 21">
            <a:extLst>
              <a:ext uri="{FF2B5EF4-FFF2-40B4-BE49-F238E27FC236}">
                <a16:creationId xmlns:a16="http://schemas.microsoft.com/office/drawing/2014/main" id="{D430A4C4-F7E9-4EFF-BEDC-4B441468F9D3}"/>
              </a:ext>
            </a:extLst>
          </p:cNvPr>
          <p:cNvSpPr/>
          <p:nvPr/>
        </p:nvSpPr>
        <p:spPr>
          <a:xfrm>
            <a:off x="838200" y="1465729"/>
            <a:ext cx="3390900" cy="1351434"/>
          </a:xfrm>
          <a:prstGeom prst="rect">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26" name="Verbinder: gewinkelt 25">
            <a:extLst>
              <a:ext uri="{FF2B5EF4-FFF2-40B4-BE49-F238E27FC236}">
                <a16:creationId xmlns:a16="http://schemas.microsoft.com/office/drawing/2014/main" id="{06FFB44E-1E85-4805-9F86-7B584F0413AD}"/>
              </a:ext>
            </a:extLst>
          </p:cNvPr>
          <p:cNvCxnSpPr>
            <a:cxnSpLocks/>
          </p:cNvCxnSpPr>
          <p:nvPr/>
        </p:nvCxnSpPr>
        <p:spPr>
          <a:xfrm rot="5400000">
            <a:off x="1734688" y="2927952"/>
            <a:ext cx="902549" cy="658175"/>
          </a:xfrm>
          <a:prstGeom prst="bentConnector3">
            <a:avLst>
              <a:gd name="adj1" fmla="val 50000"/>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Textplatzhalter 2">
            <a:extLst>
              <a:ext uri="{FF2B5EF4-FFF2-40B4-BE49-F238E27FC236}">
                <a16:creationId xmlns:a16="http://schemas.microsoft.com/office/drawing/2014/main" id="{B1A5737D-EA26-4966-807C-83279E6E1C70}"/>
              </a:ext>
            </a:extLst>
          </p:cNvPr>
          <p:cNvSpPr txBox="1">
            <a:spLocks/>
          </p:cNvSpPr>
          <p:nvPr/>
        </p:nvSpPr>
        <p:spPr>
          <a:xfrm>
            <a:off x="700237" y="897041"/>
            <a:ext cx="11078042" cy="219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95000"/>
                  </a:schemeClr>
                </a:solidFill>
                <a:latin typeface="DINPro-Regular"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DINPro-Regular" panose="02000503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DINPro-Regular" panose="02000503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DINPro-Regular" panose="02000503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DINPro-Regular" panose="02000503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a:solidFill>
                  <a:schemeClr val="tx1"/>
                </a:solidFill>
              </a:rPr>
              <a:t>Produktiv</a:t>
            </a:r>
          </a:p>
        </p:txBody>
      </p:sp>
      <p:sp>
        <p:nvSpPr>
          <p:cNvPr id="16" name="Textplatzhalter 2">
            <a:extLst>
              <a:ext uri="{FF2B5EF4-FFF2-40B4-BE49-F238E27FC236}">
                <a16:creationId xmlns:a16="http://schemas.microsoft.com/office/drawing/2014/main" id="{8E4ECD2C-A82E-4F9D-A710-EFF6FC43F2D7}"/>
              </a:ext>
            </a:extLst>
          </p:cNvPr>
          <p:cNvSpPr txBox="1">
            <a:spLocks/>
          </p:cNvSpPr>
          <p:nvPr/>
        </p:nvSpPr>
        <p:spPr>
          <a:xfrm>
            <a:off x="760838" y="1236292"/>
            <a:ext cx="11078042" cy="219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95000"/>
                  </a:schemeClr>
                </a:solidFill>
                <a:latin typeface="DINPro-Regular"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DINPro-Regular" panose="02000503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DINPro-Regular" panose="02000503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DINPro-Regular" panose="02000503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DINPro-Regular" panose="02000503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CH">
              <a:solidFill>
                <a:srgbClr val="FF0000"/>
              </a:solidFill>
              <a:highlight>
                <a:srgbClr val="FFFF00"/>
              </a:highlight>
            </a:endParaRPr>
          </a:p>
        </p:txBody>
      </p:sp>
      <p:sp>
        <p:nvSpPr>
          <p:cNvPr id="20" name="Textplatzhalter 2">
            <a:extLst>
              <a:ext uri="{FF2B5EF4-FFF2-40B4-BE49-F238E27FC236}">
                <a16:creationId xmlns:a16="http://schemas.microsoft.com/office/drawing/2014/main" id="{4E519C28-1073-4158-AA93-4769FDDCEDFA}"/>
              </a:ext>
            </a:extLst>
          </p:cNvPr>
          <p:cNvSpPr txBox="1">
            <a:spLocks/>
          </p:cNvSpPr>
          <p:nvPr/>
        </p:nvSpPr>
        <p:spPr>
          <a:xfrm>
            <a:off x="4982042" y="938403"/>
            <a:ext cx="12192000" cy="219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95000"/>
                  </a:schemeClr>
                </a:solidFill>
                <a:latin typeface="DINPro-Regular"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DINPro-Regular" panose="02000503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DINPro-Regular" panose="02000503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DINPro-Regular" panose="02000503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DINPro-Regular" panose="02000503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a:solidFill>
                  <a:schemeClr val="tx1"/>
                </a:solidFill>
              </a:rPr>
              <a:t>Realisierung möglich</a:t>
            </a:r>
          </a:p>
        </p:txBody>
      </p:sp>
      <p:sp>
        <p:nvSpPr>
          <p:cNvPr id="18" name="Rechteck 17">
            <a:extLst>
              <a:ext uri="{FF2B5EF4-FFF2-40B4-BE49-F238E27FC236}">
                <a16:creationId xmlns:a16="http://schemas.microsoft.com/office/drawing/2014/main" id="{2661384A-2D21-46A8-9CD3-E58562DC372A}"/>
              </a:ext>
            </a:extLst>
          </p:cNvPr>
          <p:cNvSpPr/>
          <p:nvPr/>
        </p:nvSpPr>
        <p:spPr>
          <a:xfrm>
            <a:off x="838200" y="2817190"/>
            <a:ext cx="5994751" cy="212012"/>
          </a:xfrm>
          <a:prstGeom prst="rect">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Grafik 4">
            <a:extLst>
              <a:ext uri="{FF2B5EF4-FFF2-40B4-BE49-F238E27FC236}">
                <a16:creationId xmlns:a16="http://schemas.microsoft.com/office/drawing/2014/main" id="{6A394543-14E8-429B-A102-7E54935B1877}"/>
              </a:ext>
            </a:extLst>
          </p:cNvPr>
          <p:cNvPicPr>
            <a:picLocks noChangeAspect="1"/>
          </p:cNvPicPr>
          <p:nvPr/>
        </p:nvPicPr>
        <p:blipFill rotWithShape="1">
          <a:blip r:embed="rId8">
            <a:extLst>
              <a:ext uri="{28A0092B-C50C-407E-A947-70E740481C1C}">
                <a14:useLocalDpi xmlns:a14="http://schemas.microsoft.com/office/drawing/2010/main" val="0"/>
              </a:ext>
            </a:extLst>
          </a:blip>
          <a:srcRect b="36413"/>
          <a:stretch/>
        </p:blipFill>
        <p:spPr>
          <a:xfrm>
            <a:off x="3758304" y="2844350"/>
            <a:ext cx="941592" cy="156999"/>
          </a:xfrm>
          <a:prstGeom prst="rect">
            <a:avLst/>
          </a:prstGeom>
        </p:spPr>
      </p:pic>
    </p:spTree>
    <p:extLst>
      <p:ext uri="{BB962C8B-B14F-4D97-AF65-F5344CB8AC3E}">
        <p14:creationId xmlns:p14="http://schemas.microsoft.com/office/powerpoint/2010/main" val="41116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11142-D3E3-4CD3-9A93-2284CC1EAB3D}"/>
              </a:ext>
            </a:extLst>
          </p:cNvPr>
          <p:cNvSpPr>
            <a:spLocks noGrp="1"/>
          </p:cNvSpPr>
          <p:nvPr>
            <p:ph type="title"/>
          </p:nvPr>
        </p:nvSpPr>
        <p:spPr/>
        <p:txBody>
          <a:bodyPr/>
          <a:lstStyle/>
          <a:p>
            <a:r>
              <a:rPr lang="de-CH"/>
              <a:t>Schubladen-Konfigurator</a:t>
            </a:r>
          </a:p>
        </p:txBody>
      </p:sp>
      <p:pic>
        <p:nvPicPr>
          <p:cNvPr id="6" name="Bildplatzhalter 5" descr="Ein Bild, das Behälter, Zubehör enthält.&#10;&#10;Automatisch generierte Beschreibung">
            <a:extLst>
              <a:ext uri="{FF2B5EF4-FFF2-40B4-BE49-F238E27FC236}">
                <a16:creationId xmlns:a16="http://schemas.microsoft.com/office/drawing/2014/main" id="{9D5872B7-EC02-428E-9765-0EB469003F7F}"/>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777" r="18236"/>
          <a:stretch/>
        </p:blipFill>
        <p:spPr>
          <a:xfrm>
            <a:off x="2162175" y="720000"/>
            <a:ext cx="10029826" cy="6138000"/>
          </a:xfrm>
        </p:spPr>
      </p:pic>
      <p:pic>
        <p:nvPicPr>
          <p:cNvPr id="7" name="Bildplatzhalter 12">
            <a:extLst>
              <a:ext uri="{FF2B5EF4-FFF2-40B4-BE49-F238E27FC236}">
                <a16:creationId xmlns:a16="http://schemas.microsoft.com/office/drawing/2014/main" id="{1592B608-EEEF-4251-904D-08AEC67CB2B6}"/>
              </a:ext>
            </a:extLst>
          </p:cNvPr>
          <p:cNvPicPr>
            <a:picLocks noChangeAspect="1"/>
          </p:cNvPicPr>
          <p:nvPr/>
        </p:nvPicPr>
        <p:blipFill rotWithShape="1">
          <a:blip r:embed="rId4">
            <a:extLst>
              <a:ext uri="{28A0092B-C50C-407E-A947-70E740481C1C}">
                <a14:useLocalDpi xmlns:a14="http://schemas.microsoft.com/office/drawing/2010/main" val="0"/>
              </a:ext>
            </a:extLst>
          </a:blip>
          <a:srcRect l="-5556" r="-5556"/>
          <a:stretch/>
        </p:blipFill>
        <p:spPr>
          <a:xfrm>
            <a:off x="10038546" y="125659"/>
            <a:ext cx="1724828" cy="1724828"/>
          </a:xfrm>
          <a:prstGeom prst="rect">
            <a:avLst/>
          </a:prstGeom>
        </p:spPr>
      </p:pic>
      <p:pic>
        <p:nvPicPr>
          <p:cNvPr id="11" name="Grafik 10">
            <a:extLst>
              <a:ext uri="{FF2B5EF4-FFF2-40B4-BE49-F238E27FC236}">
                <a16:creationId xmlns:a16="http://schemas.microsoft.com/office/drawing/2014/main" id="{21613DE8-CAD7-419C-A4E1-FA7AF9D2711D}"/>
              </a:ext>
            </a:extLst>
          </p:cNvPr>
          <p:cNvPicPr>
            <a:picLocks noChangeAspect="1"/>
          </p:cNvPicPr>
          <p:nvPr/>
        </p:nvPicPr>
        <p:blipFill rotWithShape="1">
          <a:blip r:embed="rId5"/>
          <a:srcRect l="19270" r="29748" b="10499"/>
          <a:stretch/>
        </p:blipFill>
        <p:spPr>
          <a:xfrm>
            <a:off x="0" y="720001"/>
            <a:ext cx="4479131" cy="6137999"/>
          </a:xfrm>
          <a:prstGeom prst="rect">
            <a:avLst/>
          </a:prstGeom>
        </p:spPr>
      </p:pic>
    </p:spTree>
    <p:extLst>
      <p:ext uri="{BB962C8B-B14F-4D97-AF65-F5344CB8AC3E}">
        <p14:creationId xmlns:p14="http://schemas.microsoft.com/office/powerpoint/2010/main" val="3693235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11142-D3E3-4CD3-9A93-2284CC1EAB3D}"/>
              </a:ext>
            </a:extLst>
          </p:cNvPr>
          <p:cNvSpPr>
            <a:spLocks noGrp="1"/>
          </p:cNvSpPr>
          <p:nvPr>
            <p:ph type="title"/>
          </p:nvPr>
        </p:nvSpPr>
        <p:spPr/>
        <p:txBody>
          <a:bodyPr/>
          <a:lstStyle/>
          <a:p>
            <a:r>
              <a:rPr lang="de-CH"/>
              <a:t>Griff-Konfigurator</a:t>
            </a:r>
          </a:p>
        </p:txBody>
      </p:sp>
      <p:sp>
        <p:nvSpPr>
          <p:cNvPr id="4" name="Textplatzhalter 3">
            <a:extLst>
              <a:ext uri="{FF2B5EF4-FFF2-40B4-BE49-F238E27FC236}">
                <a16:creationId xmlns:a16="http://schemas.microsoft.com/office/drawing/2014/main" id="{4CD599B1-21B3-4D6B-8102-0A9743B8C5ED}"/>
              </a:ext>
            </a:extLst>
          </p:cNvPr>
          <p:cNvSpPr>
            <a:spLocks noGrp="1"/>
          </p:cNvSpPr>
          <p:nvPr>
            <p:ph type="body" sz="quarter" idx="10"/>
          </p:nvPr>
        </p:nvSpPr>
        <p:spPr/>
        <p:txBody>
          <a:bodyPr>
            <a:normAutofit fontScale="92500" lnSpcReduction="10000"/>
          </a:bodyPr>
          <a:lstStyle/>
          <a:p>
            <a:r>
              <a:rPr lang="de-CH"/>
              <a:t>Christophe Dütsch, Jean-Pierre Hügi</a:t>
            </a:r>
          </a:p>
        </p:txBody>
      </p:sp>
      <p:pic>
        <p:nvPicPr>
          <p:cNvPr id="12" name="Grafik 11">
            <a:extLst>
              <a:ext uri="{FF2B5EF4-FFF2-40B4-BE49-F238E27FC236}">
                <a16:creationId xmlns:a16="http://schemas.microsoft.com/office/drawing/2014/main" id="{329409E6-523E-4AC8-A2BC-A17A0DEAC8D3}"/>
              </a:ext>
            </a:extLst>
          </p:cNvPr>
          <p:cNvPicPr>
            <a:picLocks noChangeAspect="1"/>
          </p:cNvPicPr>
          <p:nvPr/>
        </p:nvPicPr>
        <p:blipFill rotWithShape="1">
          <a:blip r:embed="rId3"/>
          <a:srcRect r="8554"/>
          <a:stretch/>
        </p:blipFill>
        <p:spPr>
          <a:xfrm>
            <a:off x="5114999" y="720001"/>
            <a:ext cx="7077001" cy="6137997"/>
          </a:xfrm>
          <a:prstGeom prst="rect">
            <a:avLst/>
          </a:prstGeom>
        </p:spPr>
      </p:pic>
      <p:pic>
        <p:nvPicPr>
          <p:cNvPr id="14" name="Grafik 13">
            <a:extLst>
              <a:ext uri="{FF2B5EF4-FFF2-40B4-BE49-F238E27FC236}">
                <a16:creationId xmlns:a16="http://schemas.microsoft.com/office/drawing/2014/main" id="{9F25FE91-94F7-4D8A-ACAD-DBE855F72D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719999"/>
            <a:ext cx="5114999" cy="6137998"/>
          </a:xfrm>
          <a:prstGeom prst="rect">
            <a:avLst/>
          </a:prstGeom>
        </p:spPr>
      </p:pic>
      <p:pic>
        <p:nvPicPr>
          <p:cNvPr id="8" name="Bildplatzhalter 14">
            <a:extLst>
              <a:ext uri="{FF2B5EF4-FFF2-40B4-BE49-F238E27FC236}">
                <a16:creationId xmlns:a16="http://schemas.microsoft.com/office/drawing/2014/main" id="{3898DC5D-9B38-42EA-98C4-36CAC19923E6}"/>
              </a:ext>
            </a:extLst>
          </p:cNvPr>
          <p:cNvPicPr>
            <a:picLocks noChangeAspect="1"/>
          </p:cNvPicPr>
          <p:nvPr/>
        </p:nvPicPr>
        <p:blipFill rotWithShape="1">
          <a:blip r:embed="rId5">
            <a:extLst>
              <a:ext uri="{28A0092B-C50C-407E-A947-70E740481C1C}">
                <a14:useLocalDpi xmlns:a14="http://schemas.microsoft.com/office/drawing/2010/main" val="0"/>
              </a:ext>
            </a:extLst>
          </a:blip>
          <a:srcRect l="-5556" r="-5556"/>
          <a:stretch/>
        </p:blipFill>
        <p:spPr>
          <a:xfrm>
            <a:off x="10040443" y="116134"/>
            <a:ext cx="1724828" cy="1724828"/>
          </a:xfrm>
          <a:prstGeom prst="rect">
            <a:avLst/>
          </a:prstGeom>
        </p:spPr>
      </p:pic>
      <p:pic>
        <p:nvPicPr>
          <p:cNvPr id="6" name="Grafik 5">
            <a:extLst>
              <a:ext uri="{FF2B5EF4-FFF2-40B4-BE49-F238E27FC236}">
                <a16:creationId xmlns:a16="http://schemas.microsoft.com/office/drawing/2014/main" id="{31ED833A-3F31-4559-AC29-41D78B5AB6AE}"/>
              </a:ext>
            </a:extLst>
          </p:cNvPr>
          <p:cNvPicPr>
            <a:picLocks noChangeAspect="1"/>
          </p:cNvPicPr>
          <p:nvPr/>
        </p:nvPicPr>
        <p:blipFill>
          <a:blip r:embed="rId6"/>
          <a:stretch>
            <a:fillRect/>
          </a:stretch>
        </p:blipFill>
        <p:spPr>
          <a:xfrm>
            <a:off x="2453143" y="1229000"/>
            <a:ext cx="7285714" cy="4400000"/>
          </a:xfrm>
          <a:prstGeom prst="rect">
            <a:avLst/>
          </a:prstGeom>
          <a:effectLst>
            <a:outerShdw blurRad="63500" sx="102000" sy="102000" algn="ctr" rotWithShape="0">
              <a:prstClr val="black">
                <a:alpha val="40000"/>
              </a:prstClr>
            </a:outerShdw>
          </a:effectLst>
        </p:spPr>
      </p:pic>
      <p:sp>
        <p:nvSpPr>
          <p:cNvPr id="9" name="Rechteck 8">
            <a:extLst>
              <a:ext uri="{FF2B5EF4-FFF2-40B4-BE49-F238E27FC236}">
                <a16:creationId xmlns:a16="http://schemas.microsoft.com/office/drawing/2014/main" id="{B1D9C0E0-8A2D-4075-BA90-CDDD78B00AC8}"/>
              </a:ext>
            </a:extLst>
          </p:cNvPr>
          <p:cNvSpPr/>
          <p:nvPr/>
        </p:nvSpPr>
        <p:spPr>
          <a:xfrm>
            <a:off x="5114998" y="1609725"/>
            <a:ext cx="3922559" cy="933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a:extLst>
              <a:ext uri="{FF2B5EF4-FFF2-40B4-BE49-F238E27FC236}">
                <a16:creationId xmlns:a16="http://schemas.microsoft.com/office/drawing/2014/main" id="{9234DAA9-68AF-4881-9C9F-2EA6836AE94B}"/>
              </a:ext>
            </a:extLst>
          </p:cNvPr>
          <p:cNvSpPr/>
          <p:nvPr/>
        </p:nvSpPr>
        <p:spPr>
          <a:xfrm>
            <a:off x="2557498" y="4999802"/>
            <a:ext cx="4090952" cy="3151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3655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11142-D3E3-4CD3-9A93-2284CC1EAB3D}"/>
              </a:ext>
            </a:extLst>
          </p:cNvPr>
          <p:cNvSpPr>
            <a:spLocks noGrp="1"/>
          </p:cNvSpPr>
          <p:nvPr>
            <p:ph type="title"/>
          </p:nvPr>
        </p:nvSpPr>
        <p:spPr/>
        <p:txBody>
          <a:bodyPr/>
          <a:lstStyle/>
          <a:p>
            <a:r>
              <a:rPr lang="de-CH"/>
              <a:t>Rollladen-Konfigurator</a:t>
            </a:r>
          </a:p>
        </p:txBody>
      </p:sp>
      <p:pic>
        <p:nvPicPr>
          <p:cNvPr id="11" name="Grafik 10">
            <a:extLst>
              <a:ext uri="{FF2B5EF4-FFF2-40B4-BE49-F238E27FC236}">
                <a16:creationId xmlns:a16="http://schemas.microsoft.com/office/drawing/2014/main" id="{21613DE8-CAD7-419C-A4E1-FA7AF9D2711D}"/>
              </a:ext>
            </a:extLst>
          </p:cNvPr>
          <p:cNvPicPr>
            <a:picLocks noChangeAspect="1"/>
          </p:cNvPicPr>
          <p:nvPr/>
        </p:nvPicPr>
        <p:blipFill rotWithShape="1">
          <a:blip r:embed="rId3"/>
          <a:srcRect l="19270" r="29748" b="10499"/>
          <a:stretch/>
        </p:blipFill>
        <p:spPr>
          <a:xfrm>
            <a:off x="0" y="720001"/>
            <a:ext cx="4479131" cy="6137999"/>
          </a:xfrm>
          <a:prstGeom prst="rect">
            <a:avLst/>
          </a:prstGeom>
        </p:spPr>
      </p:pic>
      <p:pic>
        <p:nvPicPr>
          <p:cNvPr id="4" name="Grafik 3" descr="Ein Bild, das drinnen, Fenster, Wand, Badezimmer enthält.&#10;&#10;Automatisch generierte Beschreibung">
            <a:extLst>
              <a:ext uri="{FF2B5EF4-FFF2-40B4-BE49-F238E27FC236}">
                <a16:creationId xmlns:a16="http://schemas.microsoft.com/office/drawing/2014/main" id="{10D61020-2496-486C-81BE-332ED1F44A7E}"/>
              </a:ext>
            </a:extLst>
          </p:cNvPr>
          <p:cNvPicPr>
            <a:picLocks noChangeAspect="1"/>
          </p:cNvPicPr>
          <p:nvPr/>
        </p:nvPicPr>
        <p:blipFill rotWithShape="1">
          <a:blip r:embed="rId4">
            <a:extLst>
              <a:ext uri="{28A0092B-C50C-407E-A947-70E740481C1C}">
                <a14:useLocalDpi xmlns:a14="http://schemas.microsoft.com/office/drawing/2010/main" val="0"/>
              </a:ext>
            </a:extLst>
          </a:blip>
          <a:srcRect r="29794"/>
          <a:stretch/>
        </p:blipFill>
        <p:spPr>
          <a:xfrm>
            <a:off x="5009921" y="720001"/>
            <a:ext cx="7182079" cy="6137999"/>
          </a:xfrm>
          <a:prstGeom prst="rect">
            <a:avLst/>
          </a:prstGeom>
        </p:spPr>
      </p:pic>
      <p:pic>
        <p:nvPicPr>
          <p:cNvPr id="8" name="Bildplatzhalter 16">
            <a:extLst>
              <a:ext uri="{FF2B5EF4-FFF2-40B4-BE49-F238E27FC236}">
                <a16:creationId xmlns:a16="http://schemas.microsoft.com/office/drawing/2014/main" id="{DC83300C-65A3-4B63-9163-A056D2EE076A}"/>
              </a:ext>
            </a:extLst>
          </p:cNvPr>
          <p:cNvPicPr>
            <a:picLocks noChangeAspect="1"/>
          </p:cNvPicPr>
          <p:nvPr/>
        </p:nvPicPr>
        <p:blipFill rotWithShape="1">
          <a:blip r:embed="rId5">
            <a:extLst>
              <a:ext uri="{28A0092B-C50C-407E-A947-70E740481C1C}">
                <a14:useLocalDpi xmlns:a14="http://schemas.microsoft.com/office/drawing/2010/main" val="0"/>
              </a:ext>
            </a:extLst>
          </a:blip>
          <a:srcRect l="-5556" r="-5556"/>
          <a:stretch/>
        </p:blipFill>
        <p:spPr>
          <a:xfrm>
            <a:off x="10038546" y="125658"/>
            <a:ext cx="1724828" cy="1724828"/>
          </a:xfrm>
          <a:prstGeom prst="rect">
            <a:avLst/>
          </a:prstGeom>
        </p:spPr>
      </p:pic>
      <p:pic>
        <p:nvPicPr>
          <p:cNvPr id="12" name="Grafik 11">
            <a:extLst>
              <a:ext uri="{FF2B5EF4-FFF2-40B4-BE49-F238E27FC236}">
                <a16:creationId xmlns:a16="http://schemas.microsoft.com/office/drawing/2014/main" id="{BA00C3E4-D75D-42D6-A3DD-0BC02491BF24}"/>
              </a:ext>
            </a:extLst>
          </p:cNvPr>
          <p:cNvPicPr>
            <a:picLocks noChangeAspect="1"/>
          </p:cNvPicPr>
          <p:nvPr/>
        </p:nvPicPr>
        <p:blipFill>
          <a:blip r:embed="rId6"/>
          <a:stretch>
            <a:fillRect/>
          </a:stretch>
        </p:blipFill>
        <p:spPr>
          <a:xfrm>
            <a:off x="2606" y="719999"/>
            <a:ext cx="5007315" cy="6137999"/>
          </a:xfrm>
          <a:prstGeom prst="rect">
            <a:avLst/>
          </a:prstGeom>
        </p:spPr>
      </p:pic>
      <p:pic>
        <p:nvPicPr>
          <p:cNvPr id="7" name="Grafik 6">
            <a:extLst>
              <a:ext uri="{FF2B5EF4-FFF2-40B4-BE49-F238E27FC236}">
                <a16:creationId xmlns:a16="http://schemas.microsoft.com/office/drawing/2014/main" id="{D7D18820-C12F-44D3-824F-F9B1C19077F0}"/>
              </a:ext>
            </a:extLst>
          </p:cNvPr>
          <p:cNvPicPr>
            <a:picLocks noChangeAspect="1"/>
          </p:cNvPicPr>
          <p:nvPr/>
        </p:nvPicPr>
        <p:blipFill rotWithShape="1">
          <a:blip r:embed="rId7"/>
          <a:srcRect l="36166" t="-1773" b="-1"/>
          <a:stretch/>
        </p:blipFill>
        <p:spPr>
          <a:xfrm>
            <a:off x="0" y="6477001"/>
            <a:ext cx="5009921" cy="380998"/>
          </a:xfrm>
          <a:prstGeom prst="rect">
            <a:avLst/>
          </a:prstGeom>
        </p:spPr>
      </p:pic>
    </p:spTree>
    <p:extLst>
      <p:ext uri="{BB962C8B-B14F-4D97-AF65-F5344CB8AC3E}">
        <p14:creationId xmlns:p14="http://schemas.microsoft.com/office/powerpoint/2010/main" val="2141086945"/>
      </p:ext>
    </p:extLst>
  </p:cSld>
  <p:clrMapOvr>
    <a:masterClrMapping/>
  </p:clrMapOvr>
</p:sld>
</file>

<file path=ppt/theme/theme1.xml><?xml version="1.0" encoding="utf-8"?>
<a:theme xmlns:a="http://schemas.openxmlformats.org/drawingml/2006/main" name="Vorlag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lage_BOX.potx" id="{9F6193A5-4C47-46B5-B0CC-00DF8EBAD07D}" vid="{0F29BE08-776D-4621-A884-B70D990FB2F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C5A9C9214CE9441ADB2749355E61D43" ma:contentTypeVersion="16" ma:contentTypeDescription="Ein neues Dokument erstellen." ma:contentTypeScope="" ma:versionID="074a7cc6ec79624626d0403b54beb0c1">
  <xsd:schema xmlns:xsd="http://www.w3.org/2001/XMLSchema" xmlns:xs="http://www.w3.org/2001/XMLSchema" xmlns:p="http://schemas.microsoft.com/office/2006/metadata/properties" xmlns:ns2="38950f59-e4e6-47b7-be28-22583c915450" xmlns:ns3="f6b8a9cf-6510-4b6e-9a57-3e853e66789f" targetNamespace="http://schemas.microsoft.com/office/2006/metadata/properties" ma:root="true" ma:fieldsID="02df3105affeed4325958a18621d585f" ns2:_="" ns3:_="">
    <xsd:import namespace="38950f59-e4e6-47b7-be28-22583c915450"/>
    <xsd:import namespace="f6b8a9cf-6510-4b6e-9a57-3e853e6678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950f59-e4e6-47b7-be28-22583c9154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cf8b8abd-70fa-432a-bf77-20f701e634ab"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6b8a9cf-6510-4b6e-9a57-3e853e66789f"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2da98b1c-cbd0-40a6-bd46-39c72d8415fb}" ma:internalName="TaxCatchAll" ma:showField="CatchAllData" ma:web="f6b8a9cf-6510-4b6e-9a57-3e853e6678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950f59-e4e6-47b7-be28-22583c915450">
      <Terms xmlns="http://schemas.microsoft.com/office/infopath/2007/PartnerControls"/>
    </lcf76f155ced4ddcb4097134ff3c332f>
    <TaxCatchAll xmlns="f6b8a9cf-6510-4b6e-9a57-3e853e66789f" xsi:nil="true"/>
  </documentManagement>
</p:properties>
</file>

<file path=customXml/itemProps1.xml><?xml version="1.0" encoding="utf-8"?>
<ds:datastoreItem xmlns:ds="http://schemas.openxmlformats.org/officeDocument/2006/customXml" ds:itemID="{F343DBAF-AC48-4DD9-B4FC-988A8322D772}">
  <ds:schemaRefs>
    <ds:schemaRef ds:uri="http://schemas.microsoft.com/sharepoint/v3/contenttype/forms"/>
  </ds:schemaRefs>
</ds:datastoreItem>
</file>

<file path=customXml/itemProps2.xml><?xml version="1.0" encoding="utf-8"?>
<ds:datastoreItem xmlns:ds="http://schemas.openxmlformats.org/officeDocument/2006/customXml" ds:itemID="{6192E85A-641B-43C6-92C8-611A4D02421C}">
  <ds:schemaRefs>
    <ds:schemaRef ds:uri="38950f59-e4e6-47b7-be28-22583c915450"/>
    <ds:schemaRef ds:uri="f6b8a9cf-6510-4b6e-9a57-3e853e6678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AC89137-7D09-4FD0-B08E-AC6525B79D68}">
  <ds:schemaRefs>
    <ds:schemaRef ds:uri="f6b8a9cf-6510-4b6e-9a57-3e853e66789f"/>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elements/1.1/"/>
    <ds:schemaRef ds:uri="http://purl.org/dc/terms/"/>
    <ds:schemaRef ds:uri="http://schemas.openxmlformats.org/package/2006/metadata/core-properties"/>
    <ds:schemaRef ds:uri="38950f59-e4e6-47b7-be28-22583c91545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1664</Words>
  <Application>Microsoft Office PowerPoint</Application>
  <PresentationFormat>Breitbild</PresentationFormat>
  <Paragraphs>291</Paragraphs>
  <Slides>13</Slides>
  <Notes>13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13</vt:i4>
      </vt:variant>
    </vt:vector>
  </HeadingPairs>
  <TitlesOfParts>
    <vt:vector size="20" baseType="lpstr">
      <vt:lpstr>Calibri Light</vt:lpstr>
      <vt:lpstr>DINPro-Medium</vt:lpstr>
      <vt:lpstr>Calibri</vt:lpstr>
      <vt:lpstr>DINPro-Bold</vt:lpstr>
      <vt:lpstr>DINPro-Regular</vt:lpstr>
      <vt:lpstr>Arial</vt:lpstr>
      <vt:lpstr>Vorlagen</vt:lpstr>
      <vt:lpstr>Digitaler Bestellablauf von Möbelkomponenten auf Mass über ComNorm</vt:lpstr>
      <vt:lpstr>Bestellablauf</vt:lpstr>
      <vt:lpstr>Produkte in Artikelstamm</vt:lpstr>
      <vt:lpstr>Verändern in CAD</vt:lpstr>
      <vt:lpstr>Per ComNorm bestellen</vt:lpstr>
      <vt:lpstr>Software Hersteller</vt:lpstr>
      <vt:lpstr>Schubladen-Konfigurator</vt:lpstr>
      <vt:lpstr>Griff-Konfigurator</vt:lpstr>
      <vt:lpstr>Rollladen-Konfigurator</vt:lpstr>
      <vt:lpstr>Holzschubladen-Konfigurator</vt:lpstr>
      <vt:lpstr>Alurahmen-Konfigurator</vt:lpstr>
      <vt:lpstr>Fazit</vt:lpstr>
      <vt:lpstr>Vielen Dank für Ihre Aufmerksamkeit!</vt:lpstr>
    </vt:vector>
  </TitlesOfParts>
  <Manager>ChristopheDuetsch@bbag.ch</Manager>
  <Company>Beat Bucher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Tag der Küchenneuheiten - Mai 2022</dc:subject>
  <dc:creator>Simon Stauber [Beat Bucher AG];ChristopheDuetsch@bbag.ch;Jean-PierreHuegi@bbag.ch</dc:creator>
  <cp:lastModifiedBy>Christophe Dütsch [Beat Bucher AG]</cp:lastModifiedBy>
  <cp:revision>1</cp:revision>
  <dcterms:created xsi:type="dcterms:W3CDTF">2022-05-04T12:31:43Z</dcterms:created>
  <dcterms:modified xsi:type="dcterms:W3CDTF">2022-05-08T15:47:35Z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0x010100EC5A9C9214CE9441ADB2749355E61D43</vt:lpwstr>
  </property>
  <property fmtid="{D5CDD505-2E9C-101B-9397-08002B2CF9AE}" pid="3" name="MediaServiceImageTags">
    <vt:lpwstr/>
  </property>
</Properties>
</file>