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5" r:id="rId11"/>
    <p:sldId id="264" r:id="rId12"/>
    <p:sldId id="269" r:id="rId13"/>
  </p:sldIdLst>
  <p:sldSz cx="12192000" cy="6858000"/>
  <p:notesSz cx="7099300" cy="10234613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7ADBDC-6C74-47C3-8345-B990101567F3}" v="9" dt="2022-05-04T09:18:27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85" autoAdjust="0"/>
  </p:normalViewPr>
  <p:slideViewPr>
    <p:cSldViewPr snapToGrid="0">
      <p:cViewPr varScale="1">
        <p:scale>
          <a:sx n="109" d="100"/>
          <a:sy n="109" d="100"/>
        </p:scale>
        <p:origin x="636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rnara Sabrina" userId="e1ff514e-b6f0-4e1e-bc66-d41533ad55d0" providerId="ADAL" clId="{A87ADBDC-6C74-47C3-8345-B990101567F3}"/>
    <pc:docChg chg="undo custSel addSld delSld modSld modMainMaster modNotesMaster">
      <pc:chgData name="Fornara Sabrina" userId="e1ff514e-b6f0-4e1e-bc66-d41533ad55d0" providerId="ADAL" clId="{A87ADBDC-6C74-47C3-8345-B990101567F3}" dt="2022-05-04T09:19:27.856" v="73" actId="18131"/>
      <pc:docMkLst>
        <pc:docMk/>
      </pc:docMkLst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0" sldId="256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6"/>
            <ac:spMk id="2" creationId="{94CED196-47BF-4C77-BA2C-F43A46BA81BB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6"/>
            <ac:spMk id="3" creationId="{793D354C-6325-4A1E-B317-9E2D79FC3D7B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6"/>
            <ac:spMk id="5" creationId="{C7463F04-246D-4403-89BA-F95CB5409557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0" sldId="256"/>
            <ac:picMk id="7" creationId="{A4DEF59E-E342-4F80-878B-B83503AC5A06}"/>
          </ac:picMkLst>
        </pc:pic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0" sldId="257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7"/>
            <ac:spMk id="2" creationId="{9F0A8B17-7A6E-4074-BC06-784D11E17211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7"/>
            <ac:spMk id="3" creationId="{1CAFA900-05DA-478F-8E12-FB9E0B2E3E03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0" sldId="257"/>
            <ac:picMk id="7" creationId="{493D1D13-48F2-4876-B44D-319BC7AF732E}"/>
          </ac:picMkLst>
        </pc:picChg>
        <pc:cxnChg chg="mod">
          <ac:chgData name="Fornara Sabrina" userId="e1ff514e-b6f0-4e1e-bc66-d41533ad55d0" providerId="ADAL" clId="{A87ADBDC-6C74-47C3-8345-B990101567F3}" dt="2022-05-04T08:49:34.595" v="48"/>
          <ac:cxnSpMkLst>
            <pc:docMk/>
            <pc:sldMk cId="0" sldId="257"/>
            <ac:cxnSpMk id="4" creationId="{A7A1CA63-A73E-4E81-9E72-9F68ED75BA7A}"/>
          </ac:cxnSpMkLst>
        </pc:cxn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0" sldId="258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8"/>
            <ac:spMk id="2" creationId="{E5191068-3BCE-4E99-97F1-F150F9CCAD51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8"/>
            <ac:spMk id="3" creationId="{4C9E1DF9-D2DD-4D1C-A7AD-1D0160C5B0D3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0" sldId="258"/>
            <ac:picMk id="4" creationId="{FA7928F0-EBED-49FF-855D-0C0F1A0BB197}"/>
          </ac:picMkLst>
        </pc:picChg>
        <pc:cxnChg chg="mod">
          <ac:chgData name="Fornara Sabrina" userId="e1ff514e-b6f0-4e1e-bc66-d41533ad55d0" providerId="ADAL" clId="{A87ADBDC-6C74-47C3-8345-B990101567F3}" dt="2022-05-04T08:49:34.595" v="48"/>
          <ac:cxnSpMkLst>
            <pc:docMk/>
            <pc:sldMk cId="0" sldId="258"/>
            <ac:cxnSpMk id="5" creationId="{E7E3C20A-FCB4-4E33-BF0A-DF9B4C45333A}"/>
          </ac:cxnSpMkLst>
        </pc:cxn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0" sldId="259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9"/>
            <ac:spMk id="2" creationId="{99AA5B77-C298-4FF9-BFFC-006E856D030F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59"/>
            <ac:spMk id="3" creationId="{419D5C6D-EBAE-4B4A-8B3D-247F61533F41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0" sldId="259"/>
            <ac:picMk id="5" creationId="{71E8A907-95CE-4B55-B2D4-A6089E43DF03}"/>
          </ac:picMkLst>
        </pc:picChg>
        <pc:cxnChg chg="mod">
          <ac:chgData name="Fornara Sabrina" userId="e1ff514e-b6f0-4e1e-bc66-d41533ad55d0" providerId="ADAL" clId="{A87ADBDC-6C74-47C3-8345-B990101567F3}" dt="2022-05-04T08:49:34.595" v="48"/>
          <ac:cxnSpMkLst>
            <pc:docMk/>
            <pc:sldMk cId="0" sldId="259"/>
            <ac:cxnSpMk id="4" creationId="{CA4611E2-379B-4BD3-B780-920BC4AFE1B3}"/>
          </ac:cxnSpMkLst>
        </pc:cxn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0" sldId="260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60"/>
            <ac:spMk id="2" creationId="{27120A02-44B4-44F0-9CBF-D6E58934285E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60"/>
            <ac:spMk id="3" creationId="{E74FB08F-F73A-4464-9E26-4E5AEB691698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0" sldId="260"/>
            <ac:picMk id="4" creationId="{F7CD879C-B2F2-4EB6-80DD-B50E7D166D40}"/>
          </ac:picMkLst>
        </pc:picChg>
        <pc:cxnChg chg="mod">
          <ac:chgData name="Fornara Sabrina" userId="e1ff514e-b6f0-4e1e-bc66-d41533ad55d0" providerId="ADAL" clId="{A87ADBDC-6C74-47C3-8345-B990101567F3}" dt="2022-05-04T08:49:34.595" v="48"/>
          <ac:cxnSpMkLst>
            <pc:docMk/>
            <pc:sldMk cId="0" sldId="260"/>
            <ac:cxnSpMk id="5" creationId="{729DA53D-255B-4F8C-A00E-2555D2929BF9}"/>
          </ac:cxnSpMkLst>
        </pc:cxn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0" sldId="261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61"/>
            <ac:spMk id="2" creationId="{9C9B0C66-4C89-4213-A8B4-8D960C408451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0" sldId="261"/>
            <ac:spMk id="3" creationId="{0A8E2448-A0A3-47CE-BB7E-00DE2724E9EA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0" sldId="261"/>
            <ac:picMk id="4" creationId="{AD1DD4D5-AF34-44B8-B9AA-D098F182F05F}"/>
          </ac:picMkLst>
        </pc:picChg>
        <pc:cxnChg chg="mod">
          <ac:chgData name="Fornara Sabrina" userId="e1ff514e-b6f0-4e1e-bc66-d41533ad55d0" providerId="ADAL" clId="{A87ADBDC-6C74-47C3-8345-B990101567F3}" dt="2022-05-04T08:49:34.595" v="48"/>
          <ac:cxnSpMkLst>
            <pc:docMk/>
            <pc:sldMk cId="0" sldId="261"/>
            <ac:cxnSpMk id="6" creationId="{456850ED-68FF-4393-AFD4-A189DFC40AA3}"/>
          </ac:cxnSpMkLst>
        </pc:cxnChg>
      </pc:sldChg>
      <pc:sldChg chg="addSp delSp modSp del mod">
        <pc:chgData name="Fornara Sabrina" userId="e1ff514e-b6f0-4e1e-bc66-d41533ad55d0" providerId="ADAL" clId="{A87ADBDC-6C74-47C3-8345-B990101567F3}" dt="2022-05-04T09:17:21.517" v="54" actId="2696"/>
        <pc:sldMkLst>
          <pc:docMk/>
          <pc:sldMk cId="1435372657" sldId="263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1435372657" sldId="263"/>
            <ac:spMk id="2" creationId="{C75019EC-5067-4F1A-81B2-B0985E60E30F}"/>
          </ac:spMkLst>
        </pc:spChg>
        <pc:picChg chg="del">
          <ac:chgData name="Fornara Sabrina" userId="e1ff514e-b6f0-4e1e-bc66-d41533ad55d0" providerId="ADAL" clId="{A87ADBDC-6C74-47C3-8345-B990101567F3}" dt="2022-05-03T11:22:27.184" v="2" actId="478"/>
          <ac:picMkLst>
            <pc:docMk/>
            <pc:sldMk cId="1435372657" sldId="263"/>
            <ac:picMk id="4" creationId="{6EB22B54-8C18-4A72-953D-E1E7443A2C21}"/>
          </ac:picMkLst>
        </pc:picChg>
        <pc:picChg chg="add mod">
          <ac:chgData name="Fornara Sabrina" userId="e1ff514e-b6f0-4e1e-bc66-d41533ad55d0" providerId="ADAL" clId="{A87ADBDC-6C74-47C3-8345-B990101567F3}" dt="2022-05-04T08:49:34.595" v="48"/>
          <ac:picMkLst>
            <pc:docMk/>
            <pc:sldMk cId="1435372657" sldId="263"/>
            <ac:picMk id="5" creationId="{FCE37135-DA15-485A-AB36-608AE2A3B9D5}"/>
          </ac:picMkLst>
        </pc:pic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1033683831" sldId="264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1033683831" sldId="264"/>
            <ac:spMk id="2" creationId="{CE19FCE5-A90A-44F7-B2BE-953DA6D02539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1033683831" sldId="264"/>
            <ac:picMk id="25" creationId="{44AD85C4-8CEB-4DEE-99BA-9A1D56A8ACCC}"/>
          </ac:picMkLst>
        </pc:pic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1248157668" sldId="265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1248157668" sldId="265"/>
            <ac:spMk id="2" creationId="{9F00E22A-C674-4B54-86E0-F32F751A9E73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1248157668" sldId="265"/>
            <ac:picMk id="5" creationId="{F9D1A384-987D-4C2B-97D2-B2F219B27471}"/>
          </ac:picMkLst>
        </pc:picChg>
      </pc:sldChg>
      <pc:sldChg chg="modSp">
        <pc:chgData name="Fornara Sabrina" userId="e1ff514e-b6f0-4e1e-bc66-d41533ad55d0" providerId="ADAL" clId="{A87ADBDC-6C74-47C3-8345-B990101567F3}" dt="2022-05-04T08:49:34.595" v="48"/>
        <pc:sldMkLst>
          <pc:docMk/>
          <pc:sldMk cId="1477691598" sldId="266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1477691598" sldId="266"/>
            <ac:spMk id="2" creationId="{84740014-27F3-401C-AE70-FB22B88D5423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1477691598" sldId="266"/>
            <ac:picMk id="9" creationId="{FD39C024-53F8-4B85-A7F2-847903EEB4D5}"/>
          </ac:picMkLst>
        </pc:picChg>
      </pc:sldChg>
      <pc:sldChg chg="modSp mod">
        <pc:chgData name="Fornara Sabrina" userId="e1ff514e-b6f0-4e1e-bc66-d41533ad55d0" providerId="ADAL" clId="{A87ADBDC-6C74-47C3-8345-B990101567F3}" dt="2022-05-04T08:49:34.595" v="48"/>
        <pc:sldMkLst>
          <pc:docMk/>
          <pc:sldMk cId="1806032854" sldId="267"/>
        </pc:sld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k cId="1806032854" sldId="267"/>
            <ac:spMk id="2" creationId="{7B91CEF1-EE97-427B-BC3C-3DB5A88F24FE}"/>
          </ac:spMkLst>
        </pc:spChg>
        <pc:picChg chg="mod">
          <ac:chgData name="Fornara Sabrina" userId="e1ff514e-b6f0-4e1e-bc66-d41533ad55d0" providerId="ADAL" clId="{A87ADBDC-6C74-47C3-8345-B990101567F3}" dt="2022-05-04T08:49:34.595" v="48"/>
          <ac:picMkLst>
            <pc:docMk/>
            <pc:sldMk cId="1806032854" sldId="267"/>
            <ac:picMk id="9" creationId="{A51ED7FC-5B84-4F62-A6BB-78291412442C}"/>
          </ac:picMkLst>
        </pc:picChg>
      </pc:sldChg>
      <pc:sldChg chg="addSp delSp modSp mod">
        <pc:chgData name="Fornara Sabrina" userId="e1ff514e-b6f0-4e1e-bc66-d41533ad55d0" providerId="ADAL" clId="{A87ADBDC-6C74-47C3-8345-B990101567F3}" dt="2022-05-04T09:19:27.856" v="73" actId="18131"/>
        <pc:sldMkLst>
          <pc:docMk/>
          <pc:sldMk cId="910566558" sldId="268"/>
        </pc:sldMkLst>
        <pc:spChg chg="del">
          <ac:chgData name="Fornara Sabrina" userId="e1ff514e-b6f0-4e1e-bc66-d41533ad55d0" providerId="ADAL" clId="{A87ADBDC-6C74-47C3-8345-B990101567F3}" dt="2022-05-04T08:16:40.275" v="29" actId="478"/>
          <ac:spMkLst>
            <pc:docMk/>
            <pc:sldMk cId="910566558" sldId="268"/>
            <ac:spMk id="2" creationId="{94CED196-47BF-4C77-BA2C-F43A46BA81BB}"/>
          </ac:spMkLst>
        </pc:spChg>
        <pc:spChg chg="mod">
          <ac:chgData name="Fornara Sabrina" userId="e1ff514e-b6f0-4e1e-bc66-d41533ad55d0" providerId="ADAL" clId="{A87ADBDC-6C74-47C3-8345-B990101567F3}" dt="2022-05-04T09:18:11.382" v="61" actId="1035"/>
          <ac:spMkLst>
            <pc:docMk/>
            <pc:sldMk cId="910566558" sldId="268"/>
            <ac:spMk id="3" creationId="{793D354C-6325-4A1E-B317-9E2D79FC3D7B}"/>
          </ac:spMkLst>
        </pc:spChg>
        <pc:spChg chg="add del mod">
          <ac:chgData name="Fornara Sabrina" userId="e1ff514e-b6f0-4e1e-bc66-d41533ad55d0" providerId="ADAL" clId="{A87ADBDC-6C74-47C3-8345-B990101567F3}" dt="2022-05-04T08:16:42.158" v="30" actId="478"/>
          <ac:spMkLst>
            <pc:docMk/>
            <pc:sldMk cId="910566558" sldId="268"/>
            <ac:spMk id="5" creationId="{0EF38914-33E5-436A-A2F7-F908DF1863AE}"/>
          </ac:spMkLst>
        </pc:spChg>
        <pc:picChg chg="add mod">
          <ac:chgData name="Fornara Sabrina" userId="e1ff514e-b6f0-4e1e-bc66-d41533ad55d0" providerId="ADAL" clId="{A87ADBDC-6C74-47C3-8345-B990101567F3}" dt="2022-05-04T08:49:34.595" v="48"/>
          <ac:picMkLst>
            <pc:docMk/>
            <pc:sldMk cId="910566558" sldId="268"/>
            <ac:picMk id="6" creationId="{66DCB52E-2D5D-478C-8749-9801B4A3076D}"/>
          </ac:picMkLst>
        </pc:picChg>
        <pc:picChg chg="add mod modCrop">
          <ac:chgData name="Fornara Sabrina" userId="e1ff514e-b6f0-4e1e-bc66-d41533ad55d0" providerId="ADAL" clId="{A87ADBDC-6C74-47C3-8345-B990101567F3}" dt="2022-05-04T09:19:27.856" v="73" actId="18131"/>
          <ac:picMkLst>
            <pc:docMk/>
            <pc:sldMk cId="910566558" sldId="268"/>
            <ac:picMk id="7" creationId="{86040B03-27F8-4987-ABD8-749B1C7BC6E6}"/>
          </ac:picMkLst>
        </pc:picChg>
        <pc:picChg chg="add del mod modCrop">
          <ac:chgData name="Fornara Sabrina" userId="e1ff514e-b6f0-4e1e-bc66-d41533ad55d0" providerId="ADAL" clId="{A87ADBDC-6C74-47C3-8345-B990101567F3}" dt="2022-05-04T09:19:01.528" v="68" actId="478"/>
          <ac:picMkLst>
            <pc:docMk/>
            <pc:sldMk cId="910566558" sldId="268"/>
            <ac:picMk id="8" creationId="{771F03C3-9C47-4285-AA38-9D4FC30B474C}"/>
          </ac:picMkLst>
        </pc:picChg>
      </pc:sldChg>
      <pc:sldChg chg="addSp delSp modSp new mod">
        <pc:chgData name="Fornara Sabrina" userId="e1ff514e-b6f0-4e1e-bc66-d41533ad55d0" providerId="ADAL" clId="{A87ADBDC-6C74-47C3-8345-B990101567F3}" dt="2022-05-04T08:49:34.595" v="48"/>
        <pc:sldMkLst>
          <pc:docMk/>
          <pc:sldMk cId="2158395508" sldId="269"/>
        </pc:sldMkLst>
        <pc:spChg chg="del">
          <ac:chgData name="Fornara Sabrina" userId="e1ff514e-b6f0-4e1e-bc66-d41533ad55d0" providerId="ADAL" clId="{A87ADBDC-6C74-47C3-8345-B990101567F3}" dt="2022-05-03T11:34:02.632" v="16" actId="478"/>
          <ac:spMkLst>
            <pc:docMk/>
            <pc:sldMk cId="2158395508" sldId="269"/>
            <ac:spMk id="2" creationId="{9B57ECA1-735F-4C22-9EEB-3D9DF9464560}"/>
          </ac:spMkLst>
        </pc:spChg>
        <pc:spChg chg="del">
          <ac:chgData name="Fornara Sabrina" userId="e1ff514e-b6f0-4e1e-bc66-d41533ad55d0" providerId="ADAL" clId="{A87ADBDC-6C74-47C3-8345-B990101567F3}" dt="2022-05-03T11:34:03.591" v="17" actId="478"/>
          <ac:spMkLst>
            <pc:docMk/>
            <pc:sldMk cId="2158395508" sldId="269"/>
            <ac:spMk id="3" creationId="{65298EDC-4BEA-4567-93FA-55AADF0566E7}"/>
          </ac:spMkLst>
        </pc:spChg>
        <pc:spChg chg="add mod">
          <ac:chgData name="Fornara Sabrina" userId="e1ff514e-b6f0-4e1e-bc66-d41533ad55d0" providerId="ADAL" clId="{A87ADBDC-6C74-47C3-8345-B990101567F3}" dt="2022-05-04T08:49:34.595" v="48"/>
          <ac:spMkLst>
            <pc:docMk/>
            <pc:sldMk cId="2158395508" sldId="269"/>
            <ac:spMk id="4" creationId="{BFB15F68-F4FA-461B-93B8-E7286F3DDB59}"/>
          </ac:spMkLst>
        </pc:spChg>
        <pc:spChg chg="add mod">
          <ac:chgData name="Fornara Sabrina" userId="e1ff514e-b6f0-4e1e-bc66-d41533ad55d0" providerId="ADAL" clId="{A87ADBDC-6C74-47C3-8345-B990101567F3}" dt="2022-05-04T08:49:34.595" v="48"/>
          <ac:spMkLst>
            <pc:docMk/>
            <pc:sldMk cId="2158395508" sldId="269"/>
            <ac:spMk id="5" creationId="{42EBCE7E-BD2E-4C7D-976C-1DC19F0D06DE}"/>
          </ac:spMkLst>
        </pc:spChg>
        <pc:picChg chg="add mod">
          <ac:chgData name="Fornara Sabrina" userId="e1ff514e-b6f0-4e1e-bc66-d41533ad55d0" providerId="ADAL" clId="{A87ADBDC-6C74-47C3-8345-B990101567F3}" dt="2022-05-04T08:49:34.595" v="48"/>
          <ac:picMkLst>
            <pc:docMk/>
            <pc:sldMk cId="2158395508" sldId="269"/>
            <ac:picMk id="6" creationId="{7D24BBEB-EEEF-4BCC-B3DB-54790BFF3199}"/>
          </ac:picMkLst>
        </pc:picChg>
      </pc:sldChg>
      <pc:sldMasterChg chg="modSp modSldLayout">
        <pc:chgData name="Fornara Sabrina" userId="e1ff514e-b6f0-4e1e-bc66-d41533ad55d0" providerId="ADAL" clId="{A87ADBDC-6C74-47C3-8345-B990101567F3}" dt="2022-05-04T08:49:34.595" v="48"/>
        <pc:sldMasterMkLst>
          <pc:docMk/>
          <pc:sldMasterMk cId="0" sldId="2147483648"/>
        </pc:sldMasterMkLst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asterMk cId="0" sldId="2147483648"/>
            <ac:spMk id="2" creationId="{56A93DC7-BC43-44CC-A1CB-77DA2FFC36C7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asterMk cId="0" sldId="2147483648"/>
            <ac:spMk id="3" creationId="{EDD254FF-042C-4724-BC2E-4C6321422349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asterMk cId="0" sldId="2147483648"/>
            <ac:spMk id="4" creationId="{5751F46F-3B96-4773-9056-29BDDC4749DF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asterMk cId="0" sldId="2147483648"/>
            <ac:spMk id="5" creationId="{6CCA1AAB-002E-4C39-AA91-B2B86041D96B}"/>
          </ac:spMkLst>
        </pc:spChg>
        <pc:spChg chg="mod">
          <ac:chgData name="Fornara Sabrina" userId="e1ff514e-b6f0-4e1e-bc66-d41533ad55d0" providerId="ADAL" clId="{A87ADBDC-6C74-47C3-8345-B990101567F3}" dt="2022-05-04T08:49:34.595" v="48"/>
          <ac:spMkLst>
            <pc:docMk/>
            <pc:sldMasterMk cId="0" sldId="2147483648"/>
            <ac:spMk id="6" creationId="{09886D63-B620-4C39-A74A-3816478775A4}"/>
          </ac:spMkLst>
        </pc:spChg>
        <pc:sldLayoutChg chg="modSp">
          <pc:chgData name="Fornara Sabrina" userId="e1ff514e-b6f0-4e1e-bc66-d41533ad55d0" providerId="ADAL" clId="{A87ADBDC-6C74-47C3-8345-B990101567F3}" dt="2022-05-04T08:49:34.595" v="48"/>
          <pc:sldLayoutMkLst>
            <pc:docMk/>
            <pc:sldMasterMk cId="0" sldId="2147483648"/>
            <pc:sldLayoutMk cId="4277921131" sldId="2147483649"/>
          </pc:sldLayoutMkLst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4277921131" sldId="2147483649"/>
              <ac:spMk id="2" creationId="{545BC4EB-A5EC-4653-A03A-1D5199B2D8D4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4277921131" sldId="2147483649"/>
              <ac:spMk id="3" creationId="{5A68394A-2495-4736-9EC1-3E53E5FA3212}"/>
            </ac:spMkLst>
          </pc:spChg>
        </pc:sldLayoutChg>
        <pc:sldLayoutChg chg="modSp">
          <pc:chgData name="Fornara Sabrina" userId="e1ff514e-b6f0-4e1e-bc66-d41533ad55d0" providerId="ADAL" clId="{A87ADBDC-6C74-47C3-8345-B990101567F3}" dt="2022-05-04T08:49:34.595" v="48"/>
          <pc:sldLayoutMkLst>
            <pc:docMk/>
            <pc:sldMasterMk cId="0" sldId="2147483648"/>
            <pc:sldLayoutMk cId="3710431568" sldId="2147483651"/>
          </pc:sldLayoutMkLst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3710431568" sldId="2147483651"/>
              <ac:spMk id="2" creationId="{37ECEFDE-B0DE-43EC-BB90-9F19DF279D3D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3710431568" sldId="2147483651"/>
              <ac:spMk id="3" creationId="{AE8C37B1-E7AD-4E93-B269-12388BB4F83F}"/>
            </ac:spMkLst>
          </pc:spChg>
        </pc:sldLayoutChg>
        <pc:sldLayoutChg chg="modSp">
          <pc:chgData name="Fornara Sabrina" userId="e1ff514e-b6f0-4e1e-bc66-d41533ad55d0" providerId="ADAL" clId="{A87ADBDC-6C74-47C3-8345-B990101567F3}" dt="2022-05-04T08:49:34.595" v="48"/>
          <pc:sldLayoutMkLst>
            <pc:docMk/>
            <pc:sldMasterMk cId="0" sldId="2147483648"/>
            <pc:sldLayoutMk cId="2926957817" sldId="2147483652"/>
          </pc:sldLayoutMkLst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2926957817" sldId="2147483652"/>
              <ac:spMk id="3" creationId="{6E13851F-0EBE-4BDC-B8D3-E91B40AD467F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2926957817" sldId="2147483652"/>
              <ac:spMk id="4" creationId="{53BFBCA0-39EE-417D-A1B7-93E88E71C7DF}"/>
            </ac:spMkLst>
          </pc:spChg>
        </pc:sldLayoutChg>
        <pc:sldLayoutChg chg="modSp">
          <pc:chgData name="Fornara Sabrina" userId="e1ff514e-b6f0-4e1e-bc66-d41533ad55d0" providerId="ADAL" clId="{A87ADBDC-6C74-47C3-8345-B990101567F3}" dt="2022-05-04T08:49:34.595" v="48"/>
          <pc:sldLayoutMkLst>
            <pc:docMk/>
            <pc:sldMasterMk cId="0" sldId="2147483648"/>
            <pc:sldLayoutMk cId="1448768645" sldId="2147483653"/>
          </pc:sldLayoutMkLst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448768645" sldId="2147483653"/>
              <ac:spMk id="2" creationId="{8320CF89-326B-4428-82AD-07E209E7D41A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448768645" sldId="2147483653"/>
              <ac:spMk id="3" creationId="{0473C4D1-43CD-4477-BD0F-4CD00FE6164A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448768645" sldId="2147483653"/>
              <ac:spMk id="4" creationId="{1A0DA3F7-BC1C-4349-8B86-9A6BFB948DE0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448768645" sldId="2147483653"/>
              <ac:spMk id="5" creationId="{983333D2-7EA9-4E64-9B87-81C069622BA6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448768645" sldId="2147483653"/>
              <ac:spMk id="6" creationId="{C5FBCDFE-887A-42AE-865A-78EB8D147921}"/>
            </ac:spMkLst>
          </pc:spChg>
        </pc:sldLayoutChg>
        <pc:sldLayoutChg chg="modSp">
          <pc:chgData name="Fornara Sabrina" userId="e1ff514e-b6f0-4e1e-bc66-d41533ad55d0" providerId="ADAL" clId="{A87ADBDC-6C74-47C3-8345-B990101567F3}" dt="2022-05-04T08:49:34.595" v="48"/>
          <pc:sldLayoutMkLst>
            <pc:docMk/>
            <pc:sldMasterMk cId="0" sldId="2147483648"/>
            <pc:sldLayoutMk cId="2048527584" sldId="2147483656"/>
          </pc:sldLayoutMkLst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2048527584" sldId="2147483656"/>
              <ac:spMk id="2" creationId="{8D44F32D-B3A1-49B1-810D-F8AC5CB0653B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2048527584" sldId="2147483656"/>
              <ac:spMk id="3" creationId="{997CD2CF-C2F2-4F04-B1A0-73A382F73550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2048527584" sldId="2147483656"/>
              <ac:spMk id="4" creationId="{7E2143DE-2922-4614-B58C-AA4FDBACEE5D}"/>
            </ac:spMkLst>
          </pc:spChg>
        </pc:sldLayoutChg>
        <pc:sldLayoutChg chg="modSp">
          <pc:chgData name="Fornara Sabrina" userId="e1ff514e-b6f0-4e1e-bc66-d41533ad55d0" providerId="ADAL" clId="{A87ADBDC-6C74-47C3-8345-B990101567F3}" dt="2022-05-04T08:49:34.595" v="48"/>
          <pc:sldLayoutMkLst>
            <pc:docMk/>
            <pc:sldMasterMk cId="0" sldId="2147483648"/>
            <pc:sldLayoutMk cId="1593641960" sldId="2147483657"/>
          </pc:sldLayoutMkLst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593641960" sldId="2147483657"/>
              <ac:spMk id="2" creationId="{22C5ED65-35B7-451E-9514-2B74E2B12335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593641960" sldId="2147483657"/>
              <ac:spMk id="3" creationId="{C721381D-5D50-45C7-9E37-AF9BAD4A8D2D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1593641960" sldId="2147483657"/>
              <ac:spMk id="4" creationId="{67A46DEB-C99E-48E6-BE1B-962288A36065}"/>
            </ac:spMkLst>
          </pc:spChg>
        </pc:sldLayoutChg>
        <pc:sldLayoutChg chg="modSp">
          <pc:chgData name="Fornara Sabrina" userId="e1ff514e-b6f0-4e1e-bc66-d41533ad55d0" providerId="ADAL" clId="{A87ADBDC-6C74-47C3-8345-B990101567F3}" dt="2022-05-04T08:49:34.595" v="48"/>
          <pc:sldLayoutMkLst>
            <pc:docMk/>
            <pc:sldMasterMk cId="0" sldId="2147483648"/>
            <pc:sldLayoutMk cId="42732778" sldId="2147483659"/>
          </pc:sldLayoutMkLst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42732778" sldId="2147483659"/>
              <ac:spMk id="2" creationId="{F65404EA-80E2-48E0-834E-E0097DBCAA19}"/>
            </ac:spMkLst>
          </pc:spChg>
          <pc:spChg chg="mod">
            <ac:chgData name="Fornara Sabrina" userId="e1ff514e-b6f0-4e1e-bc66-d41533ad55d0" providerId="ADAL" clId="{A87ADBDC-6C74-47C3-8345-B990101567F3}" dt="2022-05-04T08:49:34.595" v="48"/>
            <ac:spMkLst>
              <pc:docMk/>
              <pc:sldMasterMk cId="0" sldId="2147483648"/>
              <pc:sldLayoutMk cId="42732778" sldId="2147483659"/>
              <ac:spMk id="3" creationId="{A67E6BF4-8B33-45EB-9644-7DE9746E89E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046D63E-AF79-4B8B-9A56-7454904F2C0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3076363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48" tIns="49524" rIns="99048" bIns="49524" anchor="t" anchorCtr="0" compatLnSpc="1">
            <a:noAutofit/>
          </a:bodyPr>
          <a:lstStyle>
            <a:lvl1pPr marL="0" marR="0" lvl="0" indent="0" algn="l" defTabSz="99047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E87508-0D85-4ED0-987D-562B3E880C6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021289" y="1"/>
            <a:ext cx="3076363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48" tIns="49524" rIns="99048" bIns="49524" anchor="t" anchorCtr="0" compatLnSpc="1">
            <a:noAutofit/>
          </a:bodyPr>
          <a:lstStyle>
            <a:lvl1pPr marL="0" marR="0" lvl="0" indent="0" algn="r" defTabSz="99047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A0A648C-CC26-4DFB-BA02-EA3E45F56AEF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C2E8A952-8807-431F-B405-83C087A284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77BEF8CA-52A6-4AD5-B551-A7BE2D3864C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9930" y="4925406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9048" tIns="49524" rIns="99048" bIns="49524" anchor="t" anchorCtr="0" compatLnSpc="1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E990C3-18BF-4D8E-97C6-374A2688F77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721101"/>
            <a:ext cx="3076363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48" tIns="49524" rIns="99048" bIns="49524" anchor="b" anchorCtr="0" compatLnSpc="1">
            <a:noAutofit/>
          </a:bodyPr>
          <a:lstStyle>
            <a:lvl1pPr marL="0" marR="0" lvl="0" indent="0" algn="l" defTabSz="99047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E343C9-34F2-4E41-9AC4-39335765D8F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021289" y="9721101"/>
            <a:ext cx="3076363" cy="513511"/>
          </a:xfrm>
          <a:prstGeom prst="rect">
            <a:avLst/>
          </a:prstGeom>
          <a:noFill/>
          <a:ln>
            <a:noFill/>
          </a:ln>
        </p:spPr>
        <p:txBody>
          <a:bodyPr vert="horz" wrap="square" lIns="99048" tIns="49524" rIns="99048" bIns="49524" anchor="b" anchorCtr="0" compatLnSpc="1">
            <a:noAutofit/>
          </a:bodyPr>
          <a:lstStyle>
            <a:lvl1pPr marL="0" marR="0" lvl="0" indent="0" algn="r" defTabSz="99047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24E382B-0B9F-446A-B7C1-CE2D9A502B6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00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377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189" marR="0" lvl="1" indent="0" algn="l" defTabSz="914377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377" marR="0" lvl="2" indent="0" algn="l" defTabSz="914377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566" marR="0" lvl="3" indent="0" algn="l" defTabSz="914377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754" marR="0" lvl="4" indent="0" algn="l" defTabSz="914377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BC4EB-A5EC-4653-A03A-1D5199B2D8D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2"/>
            <a:ext cx="9144000" cy="2387599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68394A-2495-4736-9EC1-3E53E5FA321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9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2C8F2C-29EC-402B-A553-DE368BA368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C25453-BFCD-4B17-AEC5-0AF05E118DD9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6D8E8E-6436-4834-BFB4-66A7CF354A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17B36B-8B2D-47C3-B8BA-305ADE87FB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B45F5-726E-4E38-8AFE-42E8257B797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9211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A3A609-0C3D-4140-A4E0-094FDC3E2E3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D292730-69E5-4828-B099-DFF257B6D3C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E0A8FD-C297-40AC-B893-468A5C23F6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D3354B-6900-4F71-A2AD-B57E6D0EACFC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58DB6A-A748-4D68-8F9A-49C467099B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4D594B-FD49-4779-98B3-1DC8480E75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DB0722-C462-49AF-82B6-CACDB4AF641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3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65404EA-80E2-48E0-834E-E0097DBCAA19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4" y="365129"/>
            <a:ext cx="2628899" cy="581183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7E6BF4-8B33-45EB-9644-7DE9746E89E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27E1F0-FC74-414E-9FEB-CAFDFD20D3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3BE1FF-6CD2-456E-8BFF-14842E1FA588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7E00ED-A8E3-4F9F-B458-876874D436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4AF2CD-DA28-4163-9703-02ACC1F45C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4646D2-B3EA-43F4-AE37-B451C91B6AA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961CA-BC99-4B78-BFFC-6EE4F1FD4E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195F58-7C56-4AC8-BA2D-AD1FCCEAA96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D1C676-AC00-426E-9383-391E11A6E6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0B41FB-3BD1-4C69-B609-448D49D5623A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1BF4FE-9FFC-4E4A-9484-DF1624712A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9315DF-40D8-4EAB-8E50-F288C5A4CE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B29DC9-74B8-45A6-9B35-FD73A543918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5470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CEFDE-B0DE-43EC-BB90-9F19DF279D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7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8C37B1-E7AD-4E93-B269-12388BB4F8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6"/>
            <a:ext cx="10515600" cy="1500183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BA7197-610F-48B5-B239-77514055BA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07BE0E-A6FC-45B6-A7E4-EC108DD281FB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659DF0-2E7C-4186-A4AC-BB818248AD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F3D3C9-6E6B-49A2-8F63-1E46E26C0D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32EF1C-E7EB-4DAC-B856-2C3C8F1BB68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43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684CE-C65A-43C0-83E2-328D009469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13851F-0EBE-4BDC-B8D3-E91B40AD467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4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BFBCA0-39EE-417D-A1B7-93E88E71C7D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1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3A29F-64CC-40BB-9DEC-B310C180BB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314DF0-638A-4719-B447-A5606A76BC5B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4CCE75-16AB-4756-9FF4-6F55E7E672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53821A-8A61-417C-8518-AD9033F99F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6C4E5B-5ACB-4608-9F38-ECDD2B80CF2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95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0CF89-326B-4428-82AD-07E209E7D4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30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73C4D1-43CD-4477-BD0F-4CD00FE61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5" y="1681161"/>
            <a:ext cx="5157783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0DA3F7-BC1C-4349-8B86-9A6BFB948DE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5" y="2505073"/>
            <a:ext cx="515778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3333D2-7EA9-4E64-9B87-81C069622BA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1"/>
            <a:ext cx="5183184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5FBCDFE-887A-42AE-865A-78EB8D14792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3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5553D6-ADE2-44FD-A117-4CCC3A7C25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C2597D-6797-4465-85D9-61E00385BB3A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8F6393-1B9E-49A0-896C-36E8E6CEC9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AEDFA87-A532-4360-AD54-E91C5D63CA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00DC77-C3EC-4D1E-AAB5-0D1A7356441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76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91EFE-C240-436B-8D01-127CDA4DC7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3CB8A-5DC7-4A12-8897-1D8A649D7B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2BC73D-5AA5-42E5-AD06-C2F2A1A5A7D7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3349E4-719D-4F16-B7CF-23CECB5B57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D729E4-7D42-4ECD-A669-789508A2B8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380384-AA0B-4522-8FFA-7009026E4BF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5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020DF0C-3DEF-4600-A481-D887BC7EA0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186B5F-AAC0-41DD-9873-29D5D6E567FD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807550E-49F9-42A2-B08D-CE63FADA97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156CD0-F40C-41B6-95AF-47D45746CE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B1DF4D-6E93-4EC3-8089-9F04A81F278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14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4F32D-B3A1-49B1-810D-F8AC5CB065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CD2CF-C2F2-4F04-B1A0-73A382F735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5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2143DE-2922-4614-B58C-AA4FDBACEE5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E2E896-7E39-4953-8B73-C80FC71661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F2ABB-89A0-466F-A691-77BE0840AD62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0EC6BA-C771-40E0-AF6C-39ED0CC1D4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81C28B-84B2-4DB5-91AD-57B4564014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89E822-98C7-424B-A30B-2BDEB22D210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52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5ED65-35B7-451E-9514-2B74E2B123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721381D-5D50-45C7-9E37-AF9BAD4A8D2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5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A46DEB-C99E-48E6-BE1B-962288A3606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5C41C6-2369-447D-8BD9-EFD422E515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1C3393-C3BD-4243-8ADF-732EBB3AB2E9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58D7AAC-FA92-4F37-BCBF-080DECF879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4D4000-BE93-4EA3-BCAF-6A4C6F9A4A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906F16-F2EC-4076-ACB4-EDE4DD254CB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64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A93DC7-BC43-44CC-A1CB-77DA2FFC3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30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254FF-042C-4724-BC2E-4C63214223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51F46F-3B96-4773-9056-29BDDC4749D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3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B4EB3B0-47B3-4429-9679-418BBFEE199D}" type="datetime1">
              <a:rPr lang="de-DE"/>
              <a:pPr lvl="0"/>
              <a:t>05.05.2022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CA1AAB-002E-4C39-AA91-B2B86041D96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3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886D63-B620-4C39-A74A-3816478775A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3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0DBF3DC-C538-44CA-B8B2-43C48C36B7B8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377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594" marR="0" lvl="0" indent="-228594" algn="l" defTabSz="914377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783" marR="0" lvl="1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2971" marR="0" lvl="2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160" marR="0" lvl="3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349" marR="0" lvl="4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793D354C-6325-4A1E-B317-9E2D79FC3D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55226" y="947096"/>
            <a:ext cx="9111452" cy="906780"/>
          </a:xfrm>
        </p:spPr>
        <p:txBody>
          <a:bodyPr>
            <a:normAutofit/>
          </a:bodyPr>
          <a:lstStyle/>
          <a:p>
            <a:r>
              <a:rPr lang="de-DE" sz="8000" baseline="30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Tag der Küchenneuheiten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DCB52E-2D5D-478C-8749-9801B4A30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637" y="487681"/>
            <a:ext cx="1922829" cy="9895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6040B03-27F8-4987-ABD8-749B1C7B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5460" b="36711"/>
          <a:stretch/>
        </p:blipFill>
        <p:spPr>
          <a:xfrm>
            <a:off x="205740" y="1861949"/>
            <a:ext cx="11811000" cy="481317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D7CA4C9-5536-4AEA-8384-53CBF9AB3B72}"/>
              </a:ext>
            </a:extLst>
          </p:cNvPr>
          <p:cNvSpPr txBox="1"/>
          <p:nvPr/>
        </p:nvSpPr>
        <p:spPr>
          <a:xfrm>
            <a:off x="137160" y="1477222"/>
            <a:ext cx="733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Philipp Studerus, Leiter Category Management Kuratle Group </a:t>
            </a:r>
          </a:p>
        </p:txBody>
      </p:sp>
    </p:spTree>
    <p:extLst>
      <p:ext uri="{BB962C8B-B14F-4D97-AF65-F5344CB8AC3E}">
        <p14:creationId xmlns:p14="http://schemas.microsoft.com/office/powerpoint/2010/main" val="91056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E22A-C674-4B54-86E0-F32F751A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drinnen, Boden, Gebäude, Decke enthält.&#10;&#10;Automatisch generierte Beschreibung">
            <a:extLst>
              <a:ext uri="{FF2B5EF4-FFF2-40B4-BE49-F238E27FC236}">
                <a16:creationId xmlns:a16="http://schemas.microsoft.com/office/drawing/2014/main" id="{F9D1A384-987D-4C2B-97D2-B2F219B27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84"/>
            <a:ext cx="12192000" cy="7202103"/>
          </a:xfrm>
        </p:spPr>
      </p:pic>
    </p:spTree>
    <p:extLst>
      <p:ext uri="{BB962C8B-B14F-4D97-AF65-F5344CB8AC3E}">
        <p14:creationId xmlns:p14="http://schemas.microsoft.com/office/powerpoint/2010/main" val="124815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9FCE5-A90A-44F7-B2BE-953DA6D02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5" name="Inhaltsplatzhalter 24">
            <a:extLst>
              <a:ext uri="{FF2B5EF4-FFF2-40B4-BE49-F238E27FC236}">
                <a16:creationId xmlns:a16="http://schemas.microsoft.com/office/drawing/2014/main" id="{44AD85C4-8CEB-4DEE-99BA-9A1D56A8A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09" y="1"/>
            <a:ext cx="13919309" cy="6894969"/>
          </a:xfrm>
        </p:spPr>
      </p:pic>
    </p:spTree>
    <p:extLst>
      <p:ext uri="{BB962C8B-B14F-4D97-AF65-F5344CB8AC3E}">
        <p14:creationId xmlns:p14="http://schemas.microsoft.com/office/powerpoint/2010/main" val="1033683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FB15F68-F4FA-461B-93B8-E7286F3DDB59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5C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1"/>
          </a:p>
        </p:txBody>
      </p:sp>
      <p:sp>
        <p:nvSpPr>
          <p:cNvPr id="5" name="Shape 91">
            <a:extLst>
              <a:ext uri="{FF2B5EF4-FFF2-40B4-BE49-F238E27FC236}">
                <a16:creationId xmlns:a16="http://schemas.microsoft.com/office/drawing/2014/main" id="{42EBCE7E-BD2E-4C7D-976C-1DC19F0D06DE}"/>
              </a:ext>
            </a:extLst>
          </p:cNvPr>
          <p:cNvSpPr txBox="1">
            <a:spLocks/>
          </p:cNvSpPr>
          <p:nvPr/>
        </p:nvSpPr>
        <p:spPr>
          <a:xfrm>
            <a:off x="481914" y="1895536"/>
            <a:ext cx="10979623" cy="11582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de-DE" sz="4400" dirty="0">
                <a:solidFill>
                  <a:schemeClr val="bg1"/>
                </a:solidFill>
                <a:latin typeface="Hellix Light" panose="00000400000000000000" pitchFamily="50" charset="0"/>
              </a:rPr>
              <a:t>Gerne </a:t>
            </a:r>
            <a:r>
              <a:rPr lang="de-DE" sz="4400" dirty="0" err="1">
                <a:solidFill>
                  <a:schemeClr val="bg1"/>
                </a:solidFill>
                <a:latin typeface="Hellix Light" panose="00000400000000000000" pitchFamily="50" charset="0"/>
              </a:rPr>
              <a:t>heissen</a:t>
            </a:r>
            <a:r>
              <a:rPr lang="de-DE" sz="4400" dirty="0">
                <a:solidFill>
                  <a:schemeClr val="bg1"/>
                </a:solidFill>
                <a:latin typeface="Hellix Light" panose="00000400000000000000" pitchFamily="50" charset="0"/>
              </a:rPr>
              <a:t> wir Sie an unserem </a:t>
            </a:r>
            <a:br>
              <a:rPr lang="de-DE" sz="4400" dirty="0">
                <a:solidFill>
                  <a:schemeClr val="bg1"/>
                </a:solidFill>
                <a:latin typeface="Hellix Light" panose="00000400000000000000" pitchFamily="50" charset="0"/>
              </a:rPr>
            </a:br>
            <a:r>
              <a:rPr lang="de-DE" sz="4400" dirty="0">
                <a:solidFill>
                  <a:schemeClr val="bg1"/>
                </a:solidFill>
                <a:latin typeface="Hellix Light" panose="00000400000000000000" pitchFamily="50" charset="0"/>
              </a:rPr>
              <a:t>Kuratle &amp; Jaecker-Stand willkommen!</a:t>
            </a:r>
            <a:endParaRPr lang="en" sz="4400" dirty="0">
              <a:solidFill>
                <a:schemeClr val="bg1"/>
              </a:solidFill>
              <a:latin typeface="Knight Sans" panose="02000506040000020004" pitchFamily="50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24BBEB-EEEF-4BCC-B3DB-54790BFF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877" y="4870936"/>
            <a:ext cx="2734940" cy="14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9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ED196-47BF-4C77-BA2C-F43A46BA81B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05523" y="683582"/>
            <a:ext cx="10670959" cy="2476871"/>
          </a:xfrm>
        </p:spPr>
        <p:txBody>
          <a:bodyPr/>
          <a:lstStyle/>
          <a:p>
            <a:pPr algn="r"/>
            <a:r>
              <a:rPr lang="de-DE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3D354C-6325-4A1E-B317-9E2D79FC3D7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3998" y="3883982"/>
            <a:ext cx="9111452" cy="1006953"/>
          </a:xfrm>
        </p:spPr>
        <p:txBody>
          <a:bodyPr>
            <a:normAutofit/>
          </a:bodyPr>
          <a:lstStyle/>
          <a:p>
            <a:r>
              <a:rPr lang="de-DE" sz="8000" baseline="30000" dirty="0">
                <a:latin typeface="Hellix Light" panose="00000400000000000000" pitchFamily="50" charset="0"/>
              </a:rPr>
              <a:t>Eine Lücke wird geschlossen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C7463F04-246D-4403-89BA-F95CB5409557}"/>
              </a:ext>
            </a:extLst>
          </p:cNvPr>
          <p:cNvSpPr txBox="1">
            <a:spLocks/>
          </p:cNvSpPr>
          <p:nvPr/>
        </p:nvSpPr>
        <p:spPr>
          <a:xfrm>
            <a:off x="1523998" y="1876966"/>
            <a:ext cx="9346167" cy="18205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600" dirty="0">
                <a:latin typeface="Hellix" panose="00000500000000000000" pitchFamily="50" charset="0"/>
              </a:rPr>
              <a:t>ALFA - ECO TEC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DEF59E-E342-4F80-878B-B83503AC5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 r="6876" b="23257"/>
          <a:stretch/>
        </p:blipFill>
        <p:spPr>
          <a:xfrm>
            <a:off x="1523998" y="1904260"/>
            <a:ext cx="3411897" cy="13949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A8B17-7A6E-4074-BC06-784D11E172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815791"/>
            <a:ext cx="10515600" cy="779928"/>
          </a:xfrm>
        </p:spPr>
        <p:txBody>
          <a:bodyPr/>
          <a:lstStyle/>
          <a:p>
            <a:pPr lvl="0"/>
            <a:r>
              <a:rPr lang="de-DE" sz="6000" baseline="30000" dirty="0">
                <a:latin typeface="Hellix" panose="00000500000000000000" pitchFamily="50" charset="0"/>
              </a:rPr>
              <a:t>DURCH UND DURCH HOLZ</a:t>
            </a:r>
            <a:endParaRPr lang="de-DE" sz="4800" baseline="30000" dirty="0">
              <a:latin typeface="Hellix" panose="00000500000000000000" pitchFamily="50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AFA900-05DA-478F-8E12-FB9E0B2E3E0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Optima LT Pro" pitchFamily="34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jede Lage aus echtem Holz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zu 100 % aus Eiche bzw. Nussbaum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völlig schadstofffrei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nachhaltig produziert</a:t>
            </a: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lvl="0"/>
            <a:endParaRPr lang="de-DE" dirty="0">
              <a:latin typeface="Optima LT Pro" pitchFamily="34"/>
            </a:endParaRPr>
          </a:p>
        </p:txBody>
      </p:sp>
      <p:cxnSp>
        <p:nvCxnSpPr>
          <p:cNvPr id="4" name="Gerader Verbinder 4">
            <a:extLst>
              <a:ext uri="{FF2B5EF4-FFF2-40B4-BE49-F238E27FC236}">
                <a16:creationId xmlns:a16="http://schemas.microsoft.com/office/drawing/2014/main" id="{A7A1CA63-A73E-4E81-9E72-9F68ED75BA7A}"/>
              </a:ext>
            </a:extLst>
          </p:cNvPr>
          <p:cNvCxnSpPr/>
          <p:nvPr/>
        </p:nvCxnSpPr>
        <p:spPr>
          <a:xfrm>
            <a:off x="838204" y="1676396"/>
            <a:ext cx="7337611" cy="0"/>
          </a:xfrm>
          <a:prstGeom prst="straightConnector1">
            <a:avLst/>
          </a:prstGeom>
          <a:noFill/>
          <a:ln w="6345" cap="flat">
            <a:solidFill>
              <a:srgbClr val="385723"/>
            </a:solidFill>
            <a:prstDash val="solid"/>
            <a:miter/>
          </a:ln>
        </p:spPr>
      </p:cxnSp>
      <p:pic>
        <p:nvPicPr>
          <p:cNvPr id="7" name="Grafik 6" descr="Ein Bild, das Rock, Stein enthält.&#10;&#10;Automatisch generierte Beschreibung">
            <a:extLst>
              <a:ext uri="{FF2B5EF4-FFF2-40B4-BE49-F238E27FC236}">
                <a16:creationId xmlns:a16="http://schemas.microsoft.com/office/drawing/2014/main" id="{493D1D13-48F2-4876-B44D-319BC7AF7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7" r="27650"/>
          <a:stretch/>
        </p:blipFill>
        <p:spPr>
          <a:xfrm flipH="1">
            <a:off x="8540319" y="0"/>
            <a:ext cx="47339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91068-3BCE-4E99-97F1-F150F9CCAD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815791"/>
            <a:ext cx="10515600" cy="779928"/>
          </a:xfrm>
        </p:spPr>
        <p:txBody>
          <a:bodyPr/>
          <a:lstStyle/>
          <a:p>
            <a:pPr lvl="0"/>
            <a:r>
              <a:rPr lang="de-DE" sz="6000" baseline="30000" dirty="0">
                <a:latin typeface="Hellix" pitchFamily="50"/>
              </a:rPr>
              <a:t>READY TO TAKE OFF</a:t>
            </a:r>
            <a:endParaRPr lang="de-DE" sz="4800" baseline="30000" dirty="0">
              <a:latin typeface="Hellix" pitchFamily="5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9E1DF9-D2DD-4D1C-A7AD-1D0160C5B0D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e-DE" dirty="0">
              <a:latin typeface="Optima LT Pro" pitchFamily="34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Vorschliff mit Körnung 150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bereit zur Oberflächenbearbeitung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ölen, lackieren, beizen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geringe Prozesskosten</a:t>
            </a: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marL="0" indent="0">
              <a:buNone/>
            </a:pPr>
            <a:endParaRPr lang="de-DE" dirty="0">
              <a:latin typeface="Hellix Light" pitchFamily="50"/>
            </a:endParaRP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lvl="0"/>
            <a:endParaRPr lang="de-DE" dirty="0">
              <a:latin typeface="Optima LT Pro" pitchFamily="34"/>
            </a:endParaRPr>
          </a:p>
        </p:txBody>
      </p:sp>
      <p:pic>
        <p:nvPicPr>
          <p:cNvPr id="4" name="Grafik 5" descr="Ein Bild, das drinnen, Person enthält.&#10;&#10;Automatisch generierte Beschreibung">
            <a:extLst>
              <a:ext uri="{FF2B5EF4-FFF2-40B4-BE49-F238E27FC236}">
                <a16:creationId xmlns:a16="http://schemas.microsoft.com/office/drawing/2014/main" id="{FA7928F0-EBED-49FF-855D-0C0F1A0BB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367" y="-137643"/>
            <a:ext cx="4805080" cy="7301401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E7E3C20A-FCB4-4E33-BF0A-DF9B4C45333A}"/>
              </a:ext>
            </a:extLst>
          </p:cNvPr>
          <p:cNvCxnSpPr/>
          <p:nvPr/>
        </p:nvCxnSpPr>
        <p:spPr>
          <a:xfrm>
            <a:off x="838204" y="1676396"/>
            <a:ext cx="7337611" cy="0"/>
          </a:xfrm>
          <a:prstGeom prst="straightConnector1">
            <a:avLst/>
          </a:prstGeom>
          <a:noFill/>
          <a:ln w="6345" cap="flat">
            <a:solidFill>
              <a:srgbClr val="385723"/>
            </a:solidFill>
            <a:prstDash val="solid"/>
            <a:miter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A5B77-C298-4FF9-BFFC-006E856D03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815791"/>
            <a:ext cx="10515600" cy="779928"/>
          </a:xfrm>
        </p:spPr>
        <p:txBody>
          <a:bodyPr/>
          <a:lstStyle/>
          <a:p>
            <a:pPr lvl="0"/>
            <a:r>
              <a:rPr lang="de-DE" sz="6000" baseline="30000" dirty="0">
                <a:latin typeface="Hellix" pitchFamily="50"/>
              </a:rPr>
              <a:t>TECHNISCH AUSGEREIFT UND BEWÄHRT</a:t>
            </a:r>
            <a:endParaRPr lang="de-DE" sz="4800" baseline="30000" dirty="0">
              <a:latin typeface="Hellix" pitchFamily="5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9D5C6D-EBAE-4B4A-8B3D-247F61533F4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e-DE" dirty="0">
              <a:latin typeface="Optima LT Pro" pitchFamily="34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massiver 3-schichtiger Kern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nur mit </a:t>
            </a:r>
            <a:r>
              <a:rPr lang="de-DE" dirty="0" err="1">
                <a:latin typeface="Hellix Light" pitchFamily="50"/>
              </a:rPr>
              <a:t>Weissleim</a:t>
            </a:r>
            <a:r>
              <a:rPr lang="de-DE" dirty="0">
                <a:latin typeface="Hellix Light" pitchFamily="50"/>
              </a:rPr>
              <a:t> verleimt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perfekt konditioniert und verzugsfrei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bestmögliche Stabilität</a:t>
            </a: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lvl="0"/>
            <a:endParaRPr lang="de-DE" dirty="0">
              <a:latin typeface="Optima LT Pro" pitchFamily="34"/>
            </a:endParaRPr>
          </a:p>
        </p:txBody>
      </p:sp>
      <p:cxnSp>
        <p:nvCxnSpPr>
          <p:cNvPr id="4" name="Gerader Verbinder 4">
            <a:extLst>
              <a:ext uri="{FF2B5EF4-FFF2-40B4-BE49-F238E27FC236}">
                <a16:creationId xmlns:a16="http://schemas.microsoft.com/office/drawing/2014/main" id="{CA4611E2-379B-4BD3-B780-920BC4AFE1B3}"/>
              </a:ext>
            </a:extLst>
          </p:cNvPr>
          <p:cNvCxnSpPr/>
          <p:nvPr/>
        </p:nvCxnSpPr>
        <p:spPr>
          <a:xfrm>
            <a:off x="838203" y="1676396"/>
            <a:ext cx="9076764" cy="0"/>
          </a:xfrm>
          <a:prstGeom prst="straightConnector1">
            <a:avLst/>
          </a:prstGeom>
          <a:noFill/>
          <a:ln w="6345" cap="flat">
            <a:solidFill>
              <a:srgbClr val="385723"/>
            </a:solidFill>
            <a:prstDash val="solid"/>
            <a:miter/>
          </a:ln>
        </p:spPr>
      </p:cxnSp>
      <p:pic>
        <p:nvPicPr>
          <p:cNvPr id="5" name="Grafik 6" descr="Ein Bild, das dunkel, Säule enthält.&#10;&#10;Automatisch generierte Beschreibung">
            <a:extLst>
              <a:ext uri="{FF2B5EF4-FFF2-40B4-BE49-F238E27FC236}">
                <a16:creationId xmlns:a16="http://schemas.microsoft.com/office/drawing/2014/main" id="{71E8A907-95CE-4B55-B2D4-A6089E43D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697" y="0"/>
            <a:ext cx="3939408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20A02-44B4-44F0-9CBF-D6E5893428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815791"/>
            <a:ext cx="10515600" cy="779928"/>
          </a:xfrm>
        </p:spPr>
        <p:txBody>
          <a:bodyPr/>
          <a:lstStyle/>
          <a:p>
            <a:pPr lvl="0"/>
            <a:r>
              <a:rPr lang="de-DE" sz="6000" baseline="30000">
                <a:latin typeface="Hellix" pitchFamily="50"/>
              </a:rPr>
              <a:t>EINZIGARTIGE OBJEKTLÖSUNG</a:t>
            </a:r>
            <a:endParaRPr lang="de-DE" sz="4800" baseline="30000">
              <a:latin typeface="Hellix" pitchFamily="50"/>
            </a:endParaRPr>
          </a:p>
        </p:txBody>
      </p:sp>
      <p:pic>
        <p:nvPicPr>
          <p:cNvPr id="4" name="Grafik 5" descr="Ein Bild, das Pfeil enthält.&#10;&#10;Automatisch generierte Beschreibung">
            <a:extLst>
              <a:ext uri="{FF2B5EF4-FFF2-40B4-BE49-F238E27FC236}">
                <a16:creationId xmlns:a16="http://schemas.microsoft.com/office/drawing/2014/main" id="{F7CD879C-B2F2-4EB6-80DD-B50E7D16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4" t="10105" r="10105" b="2044"/>
          <a:stretch/>
        </p:blipFill>
        <p:spPr>
          <a:xfrm>
            <a:off x="8745724" y="2"/>
            <a:ext cx="4329949" cy="68579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4FB08F-F73A-4464-9E26-4E5AEB6916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4" y="1825627"/>
            <a:ext cx="6781797" cy="4351336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Optima LT Pro" pitchFamily="34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homogene Sortierung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Brettcharakter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lange Längen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ideal für die optische Gestaltung im   </a:t>
            </a:r>
          </a:p>
          <a:p>
            <a:pPr marL="0" indent="0">
              <a:buNone/>
            </a:pPr>
            <a:r>
              <a:rPr lang="de-DE" dirty="0">
                <a:latin typeface="Hellix Light" pitchFamily="50"/>
              </a:rPr>
              <a:t>    trockenen Innenausbau</a:t>
            </a: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marL="0" indent="0">
              <a:buNone/>
            </a:pPr>
            <a:endParaRPr lang="de-DE" dirty="0">
              <a:latin typeface="Hellix Light" pitchFamily="50"/>
            </a:endParaRP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lvl="0"/>
            <a:endParaRPr lang="de-DE" dirty="0">
              <a:latin typeface="Optima LT Pro" pitchFamily="34"/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29DA53D-255B-4F8C-A00E-2555D2929BF9}"/>
              </a:ext>
            </a:extLst>
          </p:cNvPr>
          <p:cNvCxnSpPr/>
          <p:nvPr/>
        </p:nvCxnSpPr>
        <p:spPr>
          <a:xfrm>
            <a:off x="838204" y="1676396"/>
            <a:ext cx="7337611" cy="0"/>
          </a:xfrm>
          <a:prstGeom prst="straightConnector1">
            <a:avLst/>
          </a:prstGeom>
          <a:noFill/>
          <a:ln w="6345" cap="flat">
            <a:solidFill>
              <a:srgbClr val="385723"/>
            </a:solidFill>
            <a:prstDash val="solid"/>
            <a:miter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B0C66-4C89-4213-A8B4-8D960C4084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815791"/>
            <a:ext cx="10515600" cy="779928"/>
          </a:xfrm>
        </p:spPr>
        <p:txBody>
          <a:bodyPr/>
          <a:lstStyle/>
          <a:p>
            <a:pPr lvl="0"/>
            <a:r>
              <a:rPr lang="de-DE" sz="6000" baseline="30000" dirty="0">
                <a:latin typeface="Hellix" pitchFamily="50"/>
              </a:rPr>
              <a:t>EFFIZIENT</a:t>
            </a:r>
            <a:endParaRPr lang="de-DE" sz="4800" baseline="30000" dirty="0">
              <a:latin typeface="Hellix" pitchFamily="5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8E2448-A0A3-47CE-BB7E-00DE2724E9E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Optima LT Pro" pitchFamily="34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ressourcenschonend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kostenoptimiert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in </a:t>
            </a:r>
            <a:r>
              <a:rPr lang="de-DE" dirty="0" err="1">
                <a:latin typeface="Hellix Light" pitchFamily="50"/>
              </a:rPr>
              <a:t>Grossformaten</a:t>
            </a:r>
            <a:r>
              <a:rPr lang="de-DE" dirty="0">
                <a:latin typeface="Hellix Light" pitchFamily="50"/>
              </a:rPr>
              <a:t> erhältlich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de-DE" dirty="0">
              <a:latin typeface="Hellix Light" pitchFamily="5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de-DE" dirty="0">
                <a:latin typeface="Hellix Light" pitchFamily="50"/>
              </a:rPr>
              <a:t> ab Lager lieferbar</a:t>
            </a: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marL="0" indent="0">
              <a:buNone/>
            </a:pPr>
            <a:endParaRPr lang="de-DE" dirty="0">
              <a:latin typeface="Hellix Light" pitchFamily="50"/>
            </a:endParaRPr>
          </a:p>
          <a:p>
            <a:pPr lvl="0">
              <a:buFont typeface="Symbol" pitchFamily="18"/>
              <a:buChar char="-"/>
            </a:pPr>
            <a:endParaRPr lang="de-DE" dirty="0">
              <a:latin typeface="Hellix Light" pitchFamily="50"/>
            </a:endParaRPr>
          </a:p>
          <a:p>
            <a:pPr lvl="0"/>
            <a:endParaRPr lang="de-DE" dirty="0">
              <a:latin typeface="Optima LT Pro" pitchFamily="34"/>
            </a:endParaRPr>
          </a:p>
        </p:txBody>
      </p:sp>
      <p:cxnSp>
        <p:nvCxnSpPr>
          <p:cNvPr id="6" name="Gerader Verbinder 4">
            <a:extLst>
              <a:ext uri="{FF2B5EF4-FFF2-40B4-BE49-F238E27FC236}">
                <a16:creationId xmlns:a16="http://schemas.microsoft.com/office/drawing/2014/main" id="{456850ED-68FF-4393-AFD4-A189DFC40AA3}"/>
              </a:ext>
            </a:extLst>
          </p:cNvPr>
          <p:cNvCxnSpPr/>
          <p:nvPr/>
        </p:nvCxnSpPr>
        <p:spPr>
          <a:xfrm>
            <a:off x="838204" y="1676396"/>
            <a:ext cx="7337611" cy="0"/>
          </a:xfrm>
          <a:prstGeom prst="straightConnector1">
            <a:avLst/>
          </a:prstGeom>
          <a:noFill/>
          <a:ln w="6345" cap="flat">
            <a:solidFill>
              <a:srgbClr val="385723"/>
            </a:solidFill>
            <a:prstDash val="solid"/>
            <a:miter/>
          </a:ln>
        </p:spPr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3FD86331-3BD2-4D20-A119-9BB34EA60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9996" y="1151793"/>
            <a:ext cx="6857999" cy="4571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40014-27F3-401C-AE70-FB22B88D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 descr="Ein Bild, das Schrank, drinnen, Küche, Wand enthält.&#10;&#10;Automatisch generierte Beschreibung">
            <a:extLst>
              <a:ext uri="{FF2B5EF4-FFF2-40B4-BE49-F238E27FC236}">
                <a16:creationId xmlns:a16="http://schemas.microsoft.com/office/drawing/2014/main" id="{FD39C024-53F8-4B85-A7F2-847903EEB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" y="-1538493"/>
            <a:ext cx="12252649" cy="9479052"/>
          </a:xfrm>
        </p:spPr>
      </p:pic>
    </p:spTree>
    <p:extLst>
      <p:ext uri="{BB962C8B-B14F-4D97-AF65-F5344CB8AC3E}">
        <p14:creationId xmlns:p14="http://schemas.microsoft.com/office/powerpoint/2010/main" val="147769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1CEF1-EE97-427B-BC3C-3DB5A88F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 descr="Ein Bild, das drinnen, Küche, Decke, Zähler enthält.&#10;&#10;Automatisch generierte Beschreibung">
            <a:extLst>
              <a:ext uri="{FF2B5EF4-FFF2-40B4-BE49-F238E27FC236}">
                <a16:creationId xmlns:a16="http://schemas.microsoft.com/office/drawing/2014/main" id="{A51ED7FC-5B84-4F62-A6BB-782914124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15757"/>
            <a:ext cx="12531012" cy="7994237"/>
          </a:xfrm>
        </p:spPr>
      </p:pic>
    </p:spTree>
    <p:extLst>
      <p:ext uri="{BB962C8B-B14F-4D97-AF65-F5344CB8AC3E}">
        <p14:creationId xmlns:p14="http://schemas.microsoft.com/office/powerpoint/2010/main" val="1806032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</Words>
  <Application>Microsoft Office PowerPoint</Application>
  <PresentationFormat>Breitbild</PresentationFormat>
  <Paragraphs>59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Ebrima</vt:lpstr>
      <vt:lpstr>Hellix</vt:lpstr>
      <vt:lpstr>Hellix Light</vt:lpstr>
      <vt:lpstr>Knight Sans</vt:lpstr>
      <vt:lpstr>Optima LT Pro</vt:lpstr>
      <vt:lpstr>Symbol</vt:lpstr>
      <vt:lpstr>Wingdings</vt:lpstr>
      <vt:lpstr>Office</vt:lpstr>
      <vt:lpstr>PowerPoint-Präsentation</vt:lpstr>
      <vt:lpstr> </vt:lpstr>
      <vt:lpstr>DURCH UND DURCH HOLZ</vt:lpstr>
      <vt:lpstr>READY TO TAKE OFF</vt:lpstr>
      <vt:lpstr>TECHNISCH AUSGEREIFT UND BEWÄHRT</vt:lpstr>
      <vt:lpstr>EINZIGARTIGE OBJEKTLÖSUNG</vt:lpstr>
      <vt:lpstr>EFFIZIENT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Rachbauer Tina</dc:creator>
  <cp:lastModifiedBy>Studerus Philipp</cp:lastModifiedBy>
  <cp:revision>41</cp:revision>
  <cp:lastPrinted>2022-05-04T10:12:42Z</cp:lastPrinted>
  <dcterms:created xsi:type="dcterms:W3CDTF">2018-12-05T12:42:08Z</dcterms:created>
  <dcterms:modified xsi:type="dcterms:W3CDTF">2022-05-05T15:11:51Z</dcterms:modified>
</cp:coreProperties>
</file>