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image14.jpg" ContentType="image/jpg"/>
  <Override PartName="/ppt/media/image15.jpg" ContentType="image/jpg"/>
  <Override PartName="/ppt/media/image17.jpg" ContentType="image/jpg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media/image24.jpg" ContentType="image/jpg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media/image34.jpg" ContentType="image/jpg"/>
  <Override PartName="/ppt/tags/tag23.xml" ContentType="application/vnd.openxmlformats-officedocument.presentationml.tags+xml"/>
  <Override PartName="/ppt/media/image37.jpg" ContentType="image/jpg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3"/>
  </p:sldMasterIdLst>
  <p:notesMasterIdLst>
    <p:notesMasterId r:id="rId13"/>
  </p:notesMasterIdLst>
  <p:sldIdLst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</p:sldIdLst>
  <p:sldSz cx="10969625" cy="6170613"/>
  <p:notesSz cx="6858000" cy="9144000"/>
  <p:custDataLst>
    <p:tags r:id="rId14"/>
  </p:custDataLst>
  <p:defaultTextStyle>
    <a:defPPr>
      <a:defRPr lang="en-US"/>
    </a:defPPr>
    <a:lvl1pPr marL="0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1pPr>
    <a:lvl2pPr marL="411307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2pPr>
    <a:lvl3pPr marL="822615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3pPr>
    <a:lvl4pPr marL="1233922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4pPr>
    <a:lvl5pPr marL="1645229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5pPr>
    <a:lvl6pPr marL="2056535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6pPr>
    <a:lvl7pPr marL="2467844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7pPr>
    <a:lvl8pPr marL="2879150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8pPr>
    <a:lvl9pPr marL="3290457" algn="l" defTabSz="822615" rtl="0" eaLnBrk="1" latinLnBrk="0" hangingPunct="1">
      <a:defRPr sz="16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CA57-5B10-461A-BD74-3C3FEB28989B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4D108-11F6-4E68-8FD4-615195DF68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6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gradFill>
          <a:gsLst>
            <a:gs pos="83000">
              <a:srgbClr val="0099B0">
                <a:alpha val="89804"/>
              </a:srgbClr>
            </a:gs>
            <a:gs pos="50000">
              <a:srgbClr val="009999">
                <a:alpha val="89804"/>
              </a:srgbClr>
            </a:gs>
            <a:gs pos="0">
              <a:schemeClr val="accent3"/>
            </a:gs>
            <a:gs pos="100000">
              <a:srgbClr val="0099CB">
                <a:alpha val="8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1B2534CD-B0F5-45E6-BF5E-E98330FF4DD5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69625" cy="6170400"/>
          </a:xfrm>
          <a:prstGeom prst="rect">
            <a:avLst/>
          </a:prstGeom>
        </p:spPr>
      </p:pic>
      <p:sp>
        <p:nvSpPr>
          <p:cNvPr id="11" name="Untertitel">
            <a:extLst>
              <a:ext uri="{FF2B5EF4-FFF2-40B4-BE49-F238E27FC236}">
                <a16:creationId xmlns:a16="http://schemas.microsoft.com/office/drawing/2014/main" id="{C52033DD-F29E-4C93-8158-C06979C8BA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2400" y="3859200"/>
            <a:ext cx="5832000" cy="896400"/>
          </a:xfrm>
          <a:solidFill>
            <a:srgbClr val="2D373C">
              <a:alpha val="90000"/>
            </a:srgbClr>
          </a:solidFill>
        </p:spPr>
        <p:txBody>
          <a:bodyPr lIns="194400" tIns="82800" rIns="194400" bIns="828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Untertitel hinzufügen</a:t>
            </a:r>
          </a:p>
        </p:txBody>
      </p:sp>
      <p:sp>
        <p:nvSpPr>
          <p:cNvPr id="17" name="Presenter" hidden="1">
            <a:extLst>
              <a:ext uri="{FF2B5EF4-FFF2-40B4-BE49-F238E27FC236}">
                <a16:creationId xmlns:a16="http://schemas.microsoft.com/office/drawing/2014/main" id="{70A75C1D-1CD7-4016-B3E5-EF8A468EB1F6}"/>
              </a:ext>
            </a:extLst>
          </p:cNvPr>
          <p:cNvSpPr txBox="1"/>
          <p:nvPr userDrawn="1"/>
        </p:nvSpPr>
        <p:spPr>
          <a:xfrm>
            <a:off x="4712400" y="4831200"/>
            <a:ext cx="5832000" cy="324000"/>
          </a:xfrm>
          <a:prstGeom prst="rect">
            <a:avLst/>
          </a:prstGeom>
          <a:solidFill>
            <a:srgbClr val="41AAAA"/>
          </a:solidFill>
        </p:spPr>
        <p:txBody>
          <a:bodyPr wrap="square" lIns="194400" tIns="8280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%nametitle%%dyn_datetitle%</a:t>
            </a:r>
          </a:p>
        </p:txBody>
      </p:sp>
      <p:sp>
        <p:nvSpPr>
          <p:cNvPr id="12" name="Presenter">
            <a:extLst>
              <a:ext uri="{FF2B5EF4-FFF2-40B4-BE49-F238E27FC236}">
                <a16:creationId xmlns:a16="http://schemas.microsoft.com/office/drawing/2014/main" id="{2AD7DB9E-50E7-420D-827B-A4D90A32C149}"/>
              </a:ext>
            </a:extLst>
          </p:cNvPr>
          <p:cNvSpPr txBox="1"/>
          <p:nvPr userDrawn="1"/>
        </p:nvSpPr>
        <p:spPr>
          <a:xfrm>
            <a:off x="4712400" y="4831200"/>
            <a:ext cx="5832000" cy="324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chemeClr val="accent3"/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/ Kevin Casanova | 11. April 2022</a:t>
            </a:r>
            <a:endParaRPr lang="en-US" sz="1000" b="1" i="0" u="none" kern="120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mpanyname" hidden="1">
            <a:extLst>
              <a:ext uri="{FF2B5EF4-FFF2-40B4-BE49-F238E27FC236}">
                <a16:creationId xmlns:a16="http://schemas.microsoft.com/office/drawing/2014/main" id="{4E20449A-922B-4E38-89F0-5A395879374F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%siemenscompany%</a:t>
            </a:r>
          </a:p>
        </p:txBody>
      </p:sp>
      <p:sp>
        <p:nvSpPr>
          <p:cNvPr id="13" name="Companyname">
            <a:extLst>
              <a:ext uri="{FF2B5EF4-FFF2-40B4-BE49-F238E27FC236}">
                <a16:creationId xmlns:a16="http://schemas.microsoft.com/office/drawing/2014/main" id="{5B737437-10C3-4C65-BDEB-FA99D7CB75E7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Home Appliances</a:t>
            </a:r>
          </a:p>
        </p:txBody>
      </p:sp>
      <p:sp>
        <p:nvSpPr>
          <p:cNvPr id="20" name="Internet" hidden="1">
            <a:extLst>
              <a:ext uri="{FF2B5EF4-FFF2-40B4-BE49-F238E27FC236}">
                <a16:creationId xmlns:a16="http://schemas.microsoft.com/office/drawing/2014/main" id="{6AD18665-E9E9-42E3-BFC6-A450CCB8B037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%ctx_internet%</a:t>
            </a:r>
          </a:p>
        </p:txBody>
      </p:sp>
      <p:sp>
        <p:nvSpPr>
          <p:cNvPr id="16" name="Internet">
            <a:extLst>
              <a:ext uri="{FF2B5EF4-FFF2-40B4-BE49-F238E27FC236}">
                <a16:creationId xmlns:a16="http://schemas.microsoft.com/office/drawing/2014/main" id="{2AE3B736-EBEC-4B6E-AE3B-A2F71EFB3C83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www.siemens-home.bsh-group.ch</a:t>
            </a:r>
          </a:p>
        </p:txBody>
      </p:sp>
      <p:sp>
        <p:nvSpPr>
          <p:cNvPr id="19" name="Copyright2" hidden="1">
            <a:extLst>
              <a:ext uri="{FF2B5EF4-FFF2-40B4-BE49-F238E27FC236}">
                <a16:creationId xmlns:a16="http://schemas.microsoft.com/office/drawing/2014/main" id="{398304D5-2E2F-4280-9A6B-4C45F7ED4C39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15" name="Copyright2">
            <a:extLst>
              <a:ext uri="{FF2B5EF4-FFF2-40B4-BE49-F238E27FC236}">
                <a16:creationId xmlns:a16="http://schemas.microsoft.com/office/drawing/2014/main" id="{06A62676-E333-4CD9-B690-950D0BB6DE06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pic>
        <p:nvPicPr>
          <p:cNvPr id="14" name="pic_logo_fix">
            <a:extLst>
              <a:ext uri="{FF2B5EF4-FFF2-40B4-BE49-F238E27FC236}">
                <a16:creationId xmlns:a16="http://schemas.microsoft.com/office/drawing/2014/main" id="{67EF60EC-AE54-4C23-BF3F-AEC7165ACB4B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" y="277200"/>
            <a:ext cx="2037600" cy="860400"/>
          </a:xfrm>
          <a:prstGeom prst="rect">
            <a:avLst/>
          </a:prstGeom>
        </p:spPr>
      </p:pic>
      <p:sp>
        <p:nvSpPr>
          <p:cNvPr id="21" name="Titel">
            <a:extLst>
              <a:ext uri="{FF2B5EF4-FFF2-40B4-BE49-F238E27FC236}">
                <a16:creationId xmlns:a16="http://schemas.microsoft.com/office/drawing/2014/main" id="{63E3A56F-B918-452F-8F53-537AD78076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400" y="2397480"/>
            <a:ext cx="5832000" cy="1468920"/>
          </a:xfrm>
          <a:prstGeom prst="rect">
            <a:avLst/>
          </a:prstGeom>
          <a:solidFill>
            <a:srgbClr val="2D373C">
              <a:alpha val="89804"/>
            </a:srgbClr>
          </a:solidFill>
        </p:spPr>
        <p:txBody>
          <a:bodyPr lIns="194400" tIns="82800" rIns="194400" bIns="82800" anchor="b">
            <a:spAutoFit/>
          </a:bodyPr>
          <a:lstStyle>
            <a:lvl1pPr algn="l">
              <a:lnSpc>
                <a:spcPct val="110000"/>
              </a:lnSpc>
              <a:defRPr sz="4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Präsentationstitel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883287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68" userDrawn="1">
          <p15:clr>
            <a:srgbClr val="FBAE40"/>
          </p15:clr>
        </p15:guide>
        <p15:guide id="2" pos="6644" userDrawn="1">
          <p15:clr>
            <a:srgbClr val="FBAE40"/>
          </p15:clr>
        </p15:guide>
        <p15:guide id="3" orient="horz" pos="1943" userDrawn="1">
          <p15:clr>
            <a:srgbClr val="FBAE40"/>
          </p15:clr>
        </p15:guide>
        <p15:guide id="4" orient="horz" pos="2428" userDrawn="1">
          <p15:clr>
            <a:srgbClr val="FBAE40"/>
          </p15:clr>
        </p15:guide>
        <p15:guide id="5" orient="horz" pos="30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A2B9565B-C644-4FD0-8459-21774D550A2C}"/>
              </a:ext>
            </a:extLst>
          </p:cNvPr>
          <p:cNvSpPr>
            <a:spLocks noSelect="1"/>
          </p:cNvSpPr>
          <p:nvPr userDrawn="1">
            <p:custDataLst>
              <p:tags r:id="rId1"/>
            </p:custDataLst>
          </p:nvPr>
        </p:nvSpPr>
        <p:spPr>
          <a:xfrm>
            <a:off x="0" y="1141200"/>
            <a:ext cx="10969200" cy="46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sz="2000" b="0">
              <a:latin typeface="Bosch Office Sans" pitchFamily="2" charset="0"/>
            </a:endParaRP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76F738BF-CE0F-4067-AD61-3C7057CDA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Inhalt">
            <a:extLst>
              <a:ext uri="{FF2B5EF4-FFF2-40B4-BE49-F238E27FC236}">
                <a16:creationId xmlns:a16="http://schemas.microsoft.com/office/drawing/2014/main" id="{1EEF785F-1AE4-4186-B6DA-553B99CED2F5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7383462" cy="4276725"/>
          </a:xfrm>
        </p:spPr>
        <p:txBody>
          <a:bodyPr>
            <a:noAutofit/>
          </a:bodyPr>
          <a:lstStyle>
            <a:lvl1pP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698C2E-DF34-452F-A658-3034978A0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4405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5007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E3234030-FFBE-46EC-B3C1-68011B9BD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 links">
            <a:extLst>
              <a:ext uri="{FF2B5EF4-FFF2-40B4-BE49-F238E27FC236}">
                <a16:creationId xmlns:a16="http://schemas.microsoft.com/office/drawing/2014/main" id="{2F5F57CE-2C3E-4B40-98D8-147F118C94BF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565150" y="1274400"/>
            <a:ext cx="4924800" cy="4276800"/>
          </a:xfrm>
        </p:spPr>
        <p:txBody>
          <a:bodyPr>
            <a:noAutofit/>
          </a:bodyPr>
          <a:lstStyle>
            <a:lvl1pPr>
              <a:defRPr kern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4" name="Inhalt rechts">
            <a:extLst>
              <a:ext uri="{FF2B5EF4-FFF2-40B4-BE49-F238E27FC236}">
                <a16:creationId xmlns:a16="http://schemas.microsoft.com/office/drawing/2014/main" id="{E37CAD9D-5AD1-485D-9C81-A07178C868FF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5616000" y="1274400"/>
            <a:ext cx="4924800" cy="4276800"/>
          </a:xfrm>
        </p:spPr>
        <p:txBody>
          <a:bodyPr>
            <a:noAutofit/>
          </a:bodyPr>
          <a:lstStyle>
            <a:lvl1pPr>
              <a:defRPr kern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4FB540-765B-4A86-8C4C-0FF8C25201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2257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3458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5" pos="3537" userDrawn="1">
          <p15:clr>
            <a:srgbClr val="FBAE40"/>
          </p15:clr>
        </p15:guide>
        <p15:guide id="6" pos="66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996CADE2-EE75-45E2-BAA6-EF7D37947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 links">
            <a:extLst>
              <a:ext uri="{FF2B5EF4-FFF2-40B4-BE49-F238E27FC236}">
                <a16:creationId xmlns:a16="http://schemas.microsoft.com/office/drawing/2014/main" id="{0C21BDF3-1A0F-4108-83B1-9299C12D40DA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565200" y="1274400"/>
            <a:ext cx="3240000" cy="42768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6" name="Inhalt mitte">
            <a:extLst>
              <a:ext uri="{FF2B5EF4-FFF2-40B4-BE49-F238E27FC236}">
                <a16:creationId xmlns:a16="http://schemas.microsoft.com/office/drawing/2014/main" id="{72E47855-EAA6-4665-8D71-B9CBA8E2963C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3931200" y="1274400"/>
            <a:ext cx="3240000" cy="42768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7" name="Inhalt rechts">
            <a:extLst>
              <a:ext uri="{FF2B5EF4-FFF2-40B4-BE49-F238E27FC236}">
                <a16:creationId xmlns:a16="http://schemas.microsoft.com/office/drawing/2014/main" id="{5E0ACE11-AE21-4B31-9A9E-3BC5ACD04958}"/>
              </a:ext>
            </a:extLst>
          </p:cNvPr>
          <p:cNvSpPr>
            <a:spLocks noGrp="1"/>
          </p:cNvSpPr>
          <p:nvPr>
            <p:ph sz="quarter" idx="3" hasCustomPrompt="1"/>
          </p:nvPr>
        </p:nvSpPr>
        <p:spPr>
          <a:xfrm>
            <a:off x="7300800" y="1274400"/>
            <a:ext cx="3240000" cy="42768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4E3934-27F1-47F0-95C0-E6FB9C95E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612510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2396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5" pos="2476" userDrawn="1">
          <p15:clr>
            <a:srgbClr val="FBAE40"/>
          </p15:clr>
        </p15:guide>
        <p15:guide id="6" pos="4517" userDrawn="1">
          <p15:clr>
            <a:srgbClr val="FBAE40"/>
          </p15:clr>
        </p15:guide>
        <p15:guide id="7" pos="4598" userDrawn="1">
          <p15:clr>
            <a:srgbClr val="FBAE40"/>
          </p15:clr>
        </p15:guide>
        <p15:guide id="8" pos="663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ghlightBox">
            <a:extLst>
              <a:ext uri="{FF2B5EF4-FFF2-40B4-BE49-F238E27FC236}">
                <a16:creationId xmlns:a16="http://schemas.microsoft.com/office/drawing/2014/main" id="{5A507465-83C9-4E29-81C3-8447F25B69E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741200"/>
            <a:ext cx="6609600" cy="810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1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BDD97EDD-BAEC-4C06-A695-2EBA7372A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45B56584-C6D3-460F-B999-F7FDD688CF14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565200" y="1274400"/>
            <a:ext cx="6609600" cy="34668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671589-DDC0-434E-9D1E-B572ADD3E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19660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4519" userDrawn="1">
          <p15:clr>
            <a:srgbClr val="FBAE40"/>
          </p15:clr>
        </p15:guide>
        <p15:guide id="4" orient="horz" pos="349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1 Content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ghlightBox">
            <a:extLst>
              <a:ext uri="{FF2B5EF4-FFF2-40B4-BE49-F238E27FC236}">
                <a16:creationId xmlns:a16="http://schemas.microsoft.com/office/drawing/2014/main" id="{73C4163C-FE0B-4889-801D-643ED64C9ADB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431600"/>
            <a:ext cx="3240000" cy="1116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0ABA770B-4487-4AAE-ADB6-42BDD18E6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1AA1A74F-CAA2-4BD7-BE0F-470D280F383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3240000" cy="30456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7" name="Bild1">
            <a:extLst>
              <a:ext uri="{FF2B5EF4-FFF2-40B4-BE49-F238E27FC236}">
                <a16:creationId xmlns:a16="http://schemas.microsoft.com/office/drawing/2014/main" id="{D496DE1B-6DF7-46A8-80B0-426C8534DB20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3931200" y="1274400"/>
            <a:ext cx="6613200" cy="427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788E6A-C9BE-473E-96EB-1173E1515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6871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2396" userDrawn="1">
          <p15:clr>
            <a:srgbClr val="FBAE40"/>
          </p15:clr>
        </p15:guide>
        <p15:guide id="4" orient="horz" pos="3500" userDrawn="1">
          <p15:clr>
            <a:srgbClr val="FBAE40"/>
          </p15:clr>
        </p15:guide>
        <p15:guide id="7" pos="2476" userDrawn="1">
          <p15:clr>
            <a:srgbClr val="FBAE40"/>
          </p15:clr>
        </p15:guide>
        <p15:guide id="8" pos="664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1 Content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ghlightBox">
            <a:extLst>
              <a:ext uri="{FF2B5EF4-FFF2-40B4-BE49-F238E27FC236}">
                <a16:creationId xmlns:a16="http://schemas.microsoft.com/office/drawing/2014/main" id="{4A4E886F-CB4C-4E95-B702-E4C1BDCC4DA8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431600"/>
            <a:ext cx="4924800" cy="1116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1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0D3D0600-B9F8-45C6-A522-4A88058FB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AF2A26DD-1965-4FF0-8EDE-7CB8DD31B5F7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4924800" cy="30456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8" name="BildRechtsOben">
            <a:extLst>
              <a:ext uri="{FF2B5EF4-FFF2-40B4-BE49-F238E27FC236}">
                <a16:creationId xmlns:a16="http://schemas.microsoft.com/office/drawing/2014/main" id="{6D478391-411F-4ACF-8408-E70CA8A4F463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5616000" y="1277938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9" name="BildRechtsUnten">
            <a:extLst>
              <a:ext uri="{FF2B5EF4-FFF2-40B4-BE49-F238E27FC236}">
                <a16:creationId xmlns:a16="http://schemas.microsoft.com/office/drawing/2014/main" id="{BDBEBE09-693D-44C4-B9FD-3FC10DE1DABE}"/>
              </a:ext>
            </a:extLst>
          </p:cNvPr>
          <p:cNvSpPr>
            <a:spLocks noGrp="1"/>
          </p:cNvSpPr>
          <p:nvPr>
            <p:ph type="pic" sz="quarter" idx="4" hasCustomPrompt="1"/>
          </p:nvPr>
        </p:nvSpPr>
        <p:spPr>
          <a:xfrm>
            <a:off x="5616000" y="3474000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A2EC97-5839-40A7-B489-EF71D2884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0113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3458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7" pos="3537" userDrawn="1">
          <p15:clr>
            <a:srgbClr val="FBAE40"/>
          </p15:clr>
        </p15:guide>
        <p15:guide id="8" pos="6639" userDrawn="1">
          <p15:clr>
            <a:srgbClr val="FBAE40"/>
          </p15:clr>
        </p15:guide>
        <p15:guide id="9" orient="horz" pos="2111" userDrawn="1">
          <p15:clr>
            <a:srgbClr val="FBAE40"/>
          </p15:clr>
        </p15:guide>
        <p15:guide id="10" orient="horz" pos="21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1 Content dark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E35EF6E8-E1F8-4620-B684-69BC769BD17D}"/>
              </a:ext>
            </a:extLst>
          </p:cNvPr>
          <p:cNvSpPr>
            <a:spLocks noSelect="1"/>
          </p:cNvSpPr>
          <p:nvPr userDrawn="1">
            <p:custDataLst>
              <p:tags r:id="rId1"/>
            </p:custDataLst>
          </p:nvPr>
        </p:nvSpPr>
        <p:spPr>
          <a:xfrm>
            <a:off x="0" y="1141199"/>
            <a:ext cx="10969200" cy="46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4" name="HighlightBox">
            <a:extLst>
              <a:ext uri="{FF2B5EF4-FFF2-40B4-BE49-F238E27FC236}">
                <a16:creationId xmlns:a16="http://schemas.microsoft.com/office/drawing/2014/main" id="{4A4E886F-CB4C-4E95-B702-E4C1BDCC4DA8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431600"/>
            <a:ext cx="4924800" cy="1116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0D3D0600-B9F8-45C6-A522-4A88058FB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AF2A26DD-1965-4FF0-8EDE-7CB8DD31B5F7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4924800" cy="3045600"/>
          </a:xfrm>
        </p:spPr>
        <p:txBody>
          <a:bodyPr/>
          <a:lstStyle>
            <a:lvl1pP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8" name="BildRechtsOben">
            <a:extLst>
              <a:ext uri="{FF2B5EF4-FFF2-40B4-BE49-F238E27FC236}">
                <a16:creationId xmlns:a16="http://schemas.microsoft.com/office/drawing/2014/main" id="{C60692CE-486C-49A2-88E2-2407177934B8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5616000" y="1277938"/>
            <a:ext cx="4924800" cy="207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9" name="BildRechtsUnten">
            <a:extLst>
              <a:ext uri="{FF2B5EF4-FFF2-40B4-BE49-F238E27FC236}">
                <a16:creationId xmlns:a16="http://schemas.microsoft.com/office/drawing/2014/main" id="{3222CE0C-A9E7-41E8-86EE-8136A8B0B2E7}"/>
              </a:ext>
            </a:extLst>
          </p:cNvPr>
          <p:cNvSpPr>
            <a:spLocks noGrp="1"/>
          </p:cNvSpPr>
          <p:nvPr>
            <p:ph type="pic" sz="quarter" idx="4" hasCustomPrompt="1"/>
          </p:nvPr>
        </p:nvSpPr>
        <p:spPr>
          <a:xfrm>
            <a:off x="5616000" y="3474000"/>
            <a:ext cx="4924800" cy="207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261D4C-1778-4435-ADAB-895FE1694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9178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3458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7" pos="3537" userDrawn="1">
          <p15:clr>
            <a:srgbClr val="FBAE40"/>
          </p15:clr>
        </p15:guide>
        <p15:guide id="8" pos="6639" userDrawn="1">
          <p15:clr>
            <a:srgbClr val="FBAE40"/>
          </p15:clr>
        </p15:guide>
        <p15:guide id="9" orient="horz" pos="2111" userDrawn="1">
          <p15:clr>
            <a:srgbClr val="FBAE40"/>
          </p15:clr>
        </p15:guide>
        <p15:guide id="10" orient="horz" pos="21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1 Content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ghlightBox">
            <a:extLst>
              <a:ext uri="{FF2B5EF4-FFF2-40B4-BE49-F238E27FC236}">
                <a16:creationId xmlns:a16="http://schemas.microsoft.com/office/drawing/2014/main" id="{815708A5-009D-443E-820F-FCC4C502776C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431600"/>
            <a:ext cx="6602400" cy="1116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131429D2-E047-43DD-8FE1-BBF3239EB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Inhalt">
            <a:extLst>
              <a:ext uri="{FF2B5EF4-FFF2-40B4-BE49-F238E27FC236}">
                <a16:creationId xmlns:a16="http://schemas.microsoft.com/office/drawing/2014/main" id="{543953AC-37FB-43DB-805A-E59F046B7214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6602400" cy="3045600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8" name="BildRechtsOben">
            <a:extLst>
              <a:ext uri="{FF2B5EF4-FFF2-40B4-BE49-F238E27FC236}">
                <a16:creationId xmlns:a16="http://schemas.microsoft.com/office/drawing/2014/main" id="{67288EFE-0ADA-4912-BEAF-8E9DF61004DB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7304400" y="1274400"/>
            <a:ext cx="3238500" cy="207168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9" name="BildRechtsUnten">
            <a:extLst>
              <a:ext uri="{FF2B5EF4-FFF2-40B4-BE49-F238E27FC236}">
                <a16:creationId xmlns:a16="http://schemas.microsoft.com/office/drawing/2014/main" id="{10079B3E-60B2-48C1-9860-E918345A0599}"/>
              </a:ext>
            </a:extLst>
          </p:cNvPr>
          <p:cNvSpPr>
            <a:spLocks noGrp="1"/>
          </p:cNvSpPr>
          <p:nvPr>
            <p:ph type="pic" sz="quarter" idx="4" hasCustomPrompt="1"/>
          </p:nvPr>
        </p:nvSpPr>
        <p:spPr>
          <a:xfrm>
            <a:off x="7304400" y="3474000"/>
            <a:ext cx="3238500" cy="207168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EDFFC4-C865-4FDC-BE07-7854CFC81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388899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4515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7" pos="4601" userDrawn="1">
          <p15:clr>
            <a:srgbClr val="FBAE40"/>
          </p15:clr>
        </p15:guide>
        <p15:guide id="8" pos="6641" userDrawn="1">
          <p15:clr>
            <a:srgbClr val="FBAE40"/>
          </p15:clr>
        </p15:guide>
        <p15:guide id="9" orient="horz" pos="2107" userDrawn="1">
          <p15:clr>
            <a:srgbClr val="FBAE40"/>
          </p15:clr>
        </p15:guide>
        <p15:guide id="10" orient="horz" pos="218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1 Content dark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ADD3EA92-E797-4E4E-AFB4-2A241C1BE744}"/>
              </a:ext>
            </a:extLst>
          </p:cNvPr>
          <p:cNvSpPr>
            <a:spLocks noSelect="1"/>
          </p:cNvSpPr>
          <p:nvPr userDrawn="1">
            <p:custDataLst>
              <p:tags r:id="rId1"/>
            </p:custDataLst>
          </p:nvPr>
        </p:nvSpPr>
        <p:spPr>
          <a:xfrm>
            <a:off x="0" y="1141199"/>
            <a:ext cx="10969200" cy="46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3" name="HighlightBox">
            <a:extLst>
              <a:ext uri="{FF2B5EF4-FFF2-40B4-BE49-F238E27FC236}">
                <a16:creationId xmlns:a16="http://schemas.microsoft.com/office/drawing/2014/main" id="{815708A5-009D-443E-820F-FCC4C502776C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5200" y="4431600"/>
            <a:ext cx="6602400" cy="111600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162000" bIns="97200">
            <a:noAutofit/>
          </a:bodyPr>
          <a:lstStyle>
            <a:lvl1pPr marL="0" indent="0">
              <a:buNone/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Verschieben um Text hervorzuheben</a:t>
            </a:r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131429D2-E047-43DD-8FE1-BBF3239EB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Inhalt">
            <a:extLst>
              <a:ext uri="{FF2B5EF4-FFF2-40B4-BE49-F238E27FC236}">
                <a16:creationId xmlns:a16="http://schemas.microsoft.com/office/drawing/2014/main" id="{543953AC-37FB-43DB-805A-E59F046B7214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6602400" cy="3045600"/>
          </a:xfrm>
        </p:spPr>
        <p:txBody>
          <a:bodyPr>
            <a:noAutofit/>
          </a:bodyPr>
          <a:lstStyle>
            <a:lvl1pP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8" name="BildRechtsOben">
            <a:extLst>
              <a:ext uri="{FF2B5EF4-FFF2-40B4-BE49-F238E27FC236}">
                <a16:creationId xmlns:a16="http://schemas.microsoft.com/office/drawing/2014/main" id="{F41DCDCA-263E-442C-B8D1-4017D28BD81A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7304400" y="1274400"/>
            <a:ext cx="3238500" cy="20716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0" name="BildRechtsUnten">
            <a:extLst>
              <a:ext uri="{FF2B5EF4-FFF2-40B4-BE49-F238E27FC236}">
                <a16:creationId xmlns:a16="http://schemas.microsoft.com/office/drawing/2014/main" id="{A8A8F19F-B129-463B-9C68-C72B637982BE}"/>
              </a:ext>
            </a:extLst>
          </p:cNvPr>
          <p:cNvSpPr>
            <a:spLocks noGrp="1"/>
          </p:cNvSpPr>
          <p:nvPr>
            <p:ph type="pic" sz="quarter" idx="4" hasCustomPrompt="1"/>
          </p:nvPr>
        </p:nvSpPr>
        <p:spPr>
          <a:xfrm>
            <a:off x="7304400" y="3474000"/>
            <a:ext cx="3238500" cy="20716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32779D-9CC1-4063-8E94-38E94E96E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6551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4515" userDrawn="1">
          <p15:clr>
            <a:srgbClr val="FBAE40"/>
          </p15:clr>
        </p15:guide>
        <p15:guide id="4" orient="horz" pos="3494" userDrawn="1">
          <p15:clr>
            <a:srgbClr val="FBAE40"/>
          </p15:clr>
        </p15:guide>
        <p15:guide id="7" pos="4601" userDrawn="1">
          <p15:clr>
            <a:srgbClr val="FBAE40"/>
          </p15:clr>
        </p15:guide>
        <p15:guide id="8" pos="6641" userDrawn="1">
          <p15:clr>
            <a:srgbClr val="FBAE40"/>
          </p15:clr>
        </p15:guide>
        <p15:guide id="9" orient="horz" pos="2107" userDrawn="1">
          <p15:clr>
            <a:srgbClr val="FBAE40"/>
          </p15:clr>
        </p15:guide>
        <p15:guide id="10" orient="horz" pos="21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2 Text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E62FC7F-6135-4030-A3DC-0DFEE25B9812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0" y="0"/>
            <a:ext cx="10969625" cy="574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4" name="FlexibleText">
            <a:extLst>
              <a:ext uri="{FF2B5EF4-FFF2-40B4-BE49-F238E27FC236}">
                <a16:creationId xmlns:a16="http://schemas.microsoft.com/office/drawing/2014/main" id="{D61B064F-27AB-4F48-A372-337344F29B7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16000" y="1288800"/>
            <a:ext cx="4924800" cy="1681200"/>
          </a:xfrm>
          <a:gradFill>
            <a:gsLst>
              <a:gs pos="83000">
                <a:srgbClr val="0099B0">
                  <a:alpha val="90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97200" bIns="162000">
            <a:noAutofit/>
          </a:bodyPr>
          <a:lstStyle>
            <a:lvl1pPr>
              <a:buClr>
                <a:schemeClr val="bg1"/>
              </a:buCl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Flexible Textbox</a:t>
            </a:r>
          </a:p>
        </p:txBody>
      </p:sp>
      <p:sp>
        <p:nvSpPr>
          <p:cNvPr id="5" name="FlexibleText">
            <a:extLst>
              <a:ext uri="{FF2B5EF4-FFF2-40B4-BE49-F238E27FC236}">
                <a16:creationId xmlns:a16="http://schemas.microsoft.com/office/drawing/2014/main" id="{EF4F9F18-7F61-4137-8D66-42C64621AA6B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16000" y="3128400"/>
            <a:ext cx="4924800" cy="1681200"/>
          </a:xfrm>
          <a:gradFill>
            <a:gsLst>
              <a:gs pos="83000">
                <a:srgbClr val="0099B0">
                  <a:alpha val="90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162000" tIns="97200" rIns="97200" bIns="162000">
            <a:noAutofit/>
          </a:bodyPr>
          <a:lstStyle>
            <a:lvl1pPr>
              <a:buClr>
                <a:schemeClr val="bg1"/>
              </a:buCl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Flexible Textbox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2280A17-9940-41E7-9879-FA241FF2B7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ACA5CC4-1F4E-4103-BC78-4A3C352577F4}"/>
              </a:ext>
            </a:extLst>
          </p:cNvPr>
          <p:cNvSpPr>
            <a:spLocks noGrp="1" noSelect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9118800" y="277200"/>
            <a:ext cx="1425600" cy="601200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448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617" userDrawn="1">
          <p15:clr>
            <a:srgbClr val="FBAE40"/>
          </p15:clr>
        </p15:guide>
        <p15:guide id="1" pos="3537" userDrawn="1">
          <p15:clr>
            <a:srgbClr val="FBAE40"/>
          </p15:clr>
        </p15:guide>
        <p15:guide id="2" orient="horz" pos="811" userDrawn="1">
          <p15:clr>
            <a:srgbClr val="FBAE40"/>
          </p15:clr>
        </p15:guide>
        <p15:guide id="3" pos="6639" userDrawn="1">
          <p15:clr>
            <a:srgbClr val="FBAE40"/>
          </p15:clr>
        </p15:guide>
        <p15:guide id="4" orient="horz" pos="1870" userDrawn="1">
          <p15:clr>
            <a:srgbClr val="FBAE40"/>
          </p15:clr>
        </p15:guide>
        <p15:guide id="5" orient="horz" pos="1970" userDrawn="1">
          <p15:clr>
            <a:srgbClr val="FBAE40"/>
          </p15:clr>
        </p15:guide>
        <p15:guide id="6" orient="horz" pos="30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>
            <a:extLst>
              <a:ext uri="{FF2B5EF4-FFF2-40B4-BE49-F238E27FC236}">
                <a16:creationId xmlns:a16="http://schemas.microsoft.com/office/drawing/2014/main" id="{6724A363-35D6-4F45-A65C-38A166057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400" y="2397480"/>
            <a:ext cx="5832000" cy="1468920"/>
          </a:xfrm>
          <a:prstGeom prst="rect">
            <a:avLst/>
          </a:prstGeom>
          <a:solidFill>
            <a:srgbClr val="2D373C">
              <a:alpha val="89804"/>
            </a:srgbClr>
          </a:solidFill>
        </p:spPr>
        <p:txBody>
          <a:bodyPr lIns="194400" tIns="82800" rIns="194400" bIns="82800" anchor="b">
            <a:spAutoFit/>
          </a:bodyPr>
          <a:lstStyle>
            <a:lvl1pPr algn="l">
              <a:lnSpc>
                <a:spcPct val="110000"/>
              </a:lnSpc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Präsentationstitel hinzufügen</a:t>
            </a:r>
          </a:p>
        </p:txBody>
      </p:sp>
      <p:sp>
        <p:nvSpPr>
          <p:cNvPr id="6" name="Untertitel">
            <a:extLst>
              <a:ext uri="{FF2B5EF4-FFF2-40B4-BE49-F238E27FC236}">
                <a16:creationId xmlns:a16="http://schemas.microsoft.com/office/drawing/2014/main" id="{0EF08DCD-E19F-4B19-83CC-405E95BC825A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712400" y="3859200"/>
            <a:ext cx="5832000" cy="896400"/>
          </a:xfrm>
          <a:solidFill>
            <a:srgbClr val="2D373C">
              <a:alpha val="90000"/>
            </a:srgbClr>
          </a:solidFill>
        </p:spPr>
        <p:txBody>
          <a:bodyPr lIns="194400" tIns="82800" rIns="194400" bIns="82800" anchor="t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Untertitel hinzufügen</a:t>
            </a:r>
          </a:p>
        </p:txBody>
      </p:sp>
      <p:sp>
        <p:nvSpPr>
          <p:cNvPr id="11" name="Presenter" hidden="1">
            <a:extLst>
              <a:ext uri="{FF2B5EF4-FFF2-40B4-BE49-F238E27FC236}">
                <a16:creationId xmlns:a16="http://schemas.microsoft.com/office/drawing/2014/main" id="{78146DE4-C484-45EA-9024-A78DC1EDA882}"/>
              </a:ext>
            </a:extLst>
          </p:cNvPr>
          <p:cNvSpPr txBox="1"/>
          <p:nvPr userDrawn="1"/>
        </p:nvSpPr>
        <p:spPr>
          <a:xfrm>
            <a:off x="4712400" y="4831200"/>
            <a:ext cx="5832000" cy="324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chemeClr val="accent3"/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%nametitle%%dyn_datetitle%</a:t>
            </a:r>
          </a:p>
        </p:txBody>
      </p:sp>
      <p:sp>
        <p:nvSpPr>
          <p:cNvPr id="7" name="Presenter">
            <a:extLst>
              <a:ext uri="{FF2B5EF4-FFF2-40B4-BE49-F238E27FC236}">
                <a16:creationId xmlns:a16="http://schemas.microsoft.com/office/drawing/2014/main" id="{075BDDC9-2DEC-4460-A0D1-C42E5AE17888}"/>
              </a:ext>
            </a:extLst>
          </p:cNvPr>
          <p:cNvSpPr txBox="1"/>
          <p:nvPr userDrawn="1"/>
        </p:nvSpPr>
        <p:spPr>
          <a:xfrm>
            <a:off x="4712400" y="4831200"/>
            <a:ext cx="5832000" cy="324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chemeClr val="accent3"/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/ Kevin Casanova | 11. April 2022</a:t>
            </a:r>
            <a:endParaRPr lang="en-US" sz="1000" b="1" i="0" u="none" kern="120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mpanyname" hidden="1">
            <a:extLst>
              <a:ext uri="{FF2B5EF4-FFF2-40B4-BE49-F238E27FC236}">
                <a16:creationId xmlns:a16="http://schemas.microsoft.com/office/drawing/2014/main" id="{74651D16-0B56-4AF8-A5A5-EBE50EF5C615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%siemenscompany%</a:t>
            </a:r>
          </a:p>
        </p:txBody>
      </p:sp>
      <p:sp>
        <p:nvSpPr>
          <p:cNvPr id="8" name="Companyname">
            <a:extLst>
              <a:ext uri="{FF2B5EF4-FFF2-40B4-BE49-F238E27FC236}">
                <a16:creationId xmlns:a16="http://schemas.microsoft.com/office/drawing/2014/main" id="{5668B8C8-1085-4FBB-A840-392B75DEA43F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Home Appliances</a:t>
            </a:r>
          </a:p>
        </p:txBody>
      </p:sp>
      <p:sp>
        <p:nvSpPr>
          <p:cNvPr id="13" name="Copyright1" hidden="1">
            <a:extLst>
              <a:ext uri="{FF2B5EF4-FFF2-40B4-BE49-F238E27FC236}">
                <a16:creationId xmlns:a16="http://schemas.microsoft.com/office/drawing/2014/main" id="{7DB14E6C-D493-4FCF-A446-8123BF7B9F23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9" name="Copyright1">
            <a:extLst>
              <a:ext uri="{FF2B5EF4-FFF2-40B4-BE49-F238E27FC236}">
                <a16:creationId xmlns:a16="http://schemas.microsoft.com/office/drawing/2014/main" id="{4BDD7368-6E5B-4B38-88C3-126FB26E126B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14" name="Internet" hidden="1">
            <a:extLst>
              <a:ext uri="{FF2B5EF4-FFF2-40B4-BE49-F238E27FC236}">
                <a16:creationId xmlns:a16="http://schemas.microsoft.com/office/drawing/2014/main" id="{3866CC2A-C99A-4C53-809B-6B160B3645B9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%ctx_internet%</a:t>
            </a:r>
          </a:p>
        </p:txBody>
      </p:sp>
      <p:sp>
        <p:nvSpPr>
          <p:cNvPr id="10" name="Internet">
            <a:extLst>
              <a:ext uri="{FF2B5EF4-FFF2-40B4-BE49-F238E27FC236}">
                <a16:creationId xmlns:a16="http://schemas.microsoft.com/office/drawing/2014/main" id="{D580F3C3-746C-4DB3-943A-617407341C83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www.siemens-home.bsh-group.ch</a:t>
            </a:r>
          </a:p>
        </p:txBody>
      </p:sp>
      <p:pic>
        <p:nvPicPr>
          <p:cNvPr id="15" name="pic_logo_fix">
            <a:extLst>
              <a:ext uri="{FF2B5EF4-FFF2-40B4-BE49-F238E27FC236}">
                <a16:creationId xmlns:a16="http://schemas.microsoft.com/office/drawing/2014/main" id="{5B2A10B6-3C7A-4AD1-B178-1998DC322073}"/>
              </a:ext>
            </a:extLst>
          </p:cNvPr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" y="277200"/>
            <a:ext cx="2037600" cy="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4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pos="2964" userDrawn="1">
          <p15:clr>
            <a:srgbClr val="FBAE40"/>
          </p15:clr>
        </p15:guide>
        <p15:guide id="1" orient="horz" pos="1938" userDrawn="1">
          <p15:clr>
            <a:srgbClr val="FBAE40"/>
          </p15:clr>
        </p15:guide>
        <p15:guide id="2" pos="6642" userDrawn="1">
          <p15:clr>
            <a:srgbClr val="FBAE40"/>
          </p15:clr>
        </p15:guide>
        <p15:guide id="3" orient="horz" pos="2430" userDrawn="1">
          <p15:clr>
            <a:srgbClr val="FBAE40"/>
          </p15:clr>
        </p15:guide>
        <p15:guide id="4" orient="horz" pos="299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F34A58F-6F67-4C9B-98BB-7DAE7D716A5C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0" y="0"/>
            <a:ext cx="10969625" cy="574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4" name="FlexibleText">
            <a:extLst>
              <a:ext uri="{FF2B5EF4-FFF2-40B4-BE49-F238E27FC236}">
                <a16:creationId xmlns:a16="http://schemas.microsoft.com/office/drawing/2014/main" id="{D61B064F-27AB-4F48-A372-337344F29B71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16000" y="1288800"/>
            <a:ext cx="4924800" cy="1681200"/>
          </a:xfrm>
          <a:solidFill>
            <a:srgbClr val="2D373C">
              <a:alpha val="69804"/>
            </a:srgbClr>
          </a:solidFill>
        </p:spPr>
        <p:txBody>
          <a:bodyPr lIns="162000" tIns="97200" rIns="97200" bIns="162000">
            <a:noAutofit/>
          </a:bodyPr>
          <a:lstStyle>
            <a:lvl1pPr>
              <a:buClr>
                <a:schemeClr val="bg1"/>
              </a:buCl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Flexible Textbox</a:t>
            </a:r>
          </a:p>
        </p:txBody>
      </p:sp>
      <p:sp>
        <p:nvSpPr>
          <p:cNvPr id="5" name="FlexibleText">
            <a:extLst>
              <a:ext uri="{FF2B5EF4-FFF2-40B4-BE49-F238E27FC236}">
                <a16:creationId xmlns:a16="http://schemas.microsoft.com/office/drawing/2014/main" id="{EF4F9F18-7F61-4137-8D66-42C64621AA6B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16000" y="3128400"/>
            <a:ext cx="4924800" cy="1681200"/>
          </a:xfrm>
          <a:solidFill>
            <a:srgbClr val="2D373C">
              <a:alpha val="70000"/>
            </a:srgbClr>
          </a:solidFill>
        </p:spPr>
        <p:txBody>
          <a:bodyPr lIns="162000" tIns="97200" rIns="97200" bIns="162000">
            <a:noAutofit/>
          </a:bodyPr>
          <a:lstStyle>
            <a:lvl1pPr>
              <a:buClr>
                <a:schemeClr val="bg1"/>
              </a:buClr>
              <a:defRPr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Flexible Textbox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EA4823-1990-4F79-942B-6FF4A2CE9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1B5D5BD-6517-4212-9560-5B3C3A3A3B28}"/>
              </a:ext>
            </a:extLst>
          </p:cNvPr>
          <p:cNvSpPr>
            <a:spLocks noGrp="1" noSelect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9118800" y="277200"/>
            <a:ext cx="1425600" cy="601200"/>
          </a:xfr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2667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617" userDrawn="1">
          <p15:clr>
            <a:srgbClr val="FBAE40"/>
          </p15:clr>
        </p15:guide>
        <p15:guide id="1" pos="3537" userDrawn="1">
          <p15:clr>
            <a:srgbClr val="FBAE40"/>
          </p15:clr>
        </p15:guide>
        <p15:guide id="2" orient="horz" pos="811" userDrawn="1">
          <p15:clr>
            <a:srgbClr val="FBAE40"/>
          </p15:clr>
        </p15:guide>
        <p15:guide id="3" pos="6639" userDrawn="1">
          <p15:clr>
            <a:srgbClr val="FBAE40"/>
          </p15:clr>
        </p15:guide>
        <p15:guide id="4" orient="horz" pos="1870" userDrawn="1">
          <p15:clr>
            <a:srgbClr val="FBAE40"/>
          </p15:clr>
        </p15:guide>
        <p15:guide id="5" orient="horz" pos="1970" userDrawn="1">
          <p15:clr>
            <a:srgbClr val="FBAE40"/>
          </p15:clr>
        </p15:guide>
        <p15:guide id="6" orient="horz" pos="30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5E86763C-E6BC-4F93-AE7D-36FEB0A0BE73}"/>
              </a:ext>
            </a:extLst>
          </p:cNvPr>
          <p:cNvSpPr/>
          <p:nvPr userDrawn="1"/>
        </p:nvSpPr>
        <p:spPr>
          <a:xfrm>
            <a:off x="0" y="0"/>
            <a:ext cx="10969625" cy="114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5200" tIns="356400" rIns="3045600" bIns="212400" rtlCol="0" anchor="ctr"/>
          <a:lstStyle/>
          <a:p>
            <a:pPr algn="ctr"/>
            <a:endParaRPr lang="en-US" noProof="1"/>
          </a:p>
        </p:txBody>
      </p:sp>
      <p:sp>
        <p:nvSpPr>
          <p:cNvPr id="2" name="chapter_agenda">
            <a:extLst>
              <a:ext uri="{FF2B5EF4-FFF2-40B4-BE49-F238E27FC236}">
                <a16:creationId xmlns:a16="http://schemas.microsoft.com/office/drawing/2014/main" id="{E5D76371-9DA5-4EDD-B51F-799EA42DC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Medienplatzhalter 5">
            <a:extLst>
              <a:ext uri="{FF2B5EF4-FFF2-40B4-BE49-F238E27FC236}">
                <a16:creationId xmlns:a16="http://schemas.microsoft.com/office/drawing/2014/main" id="{4400FD7D-0EDA-4F4F-95A9-8FEA633E117F}"/>
              </a:ext>
            </a:extLst>
          </p:cNvPr>
          <p:cNvSpPr>
            <a:spLocks noGrp="1"/>
          </p:cNvSpPr>
          <p:nvPr>
            <p:ph type="media" sz="quarter" idx="1" hasCustomPrompt="1"/>
          </p:nvPr>
        </p:nvSpPr>
        <p:spPr>
          <a:xfrm>
            <a:off x="0" y="1141412"/>
            <a:ext cx="10969625" cy="5029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1"/>
              <a:t>Medien mit Klick hinzufügen</a:t>
            </a:r>
          </a:p>
        </p:txBody>
      </p:sp>
      <p:pic>
        <p:nvPicPr>
          <p:cNvPr id="6" name="pic_logo_fix">
            <a:extLst>
              <a:ext uri="{FF2B5EF4-FFF2-40B4-BE49-F238E27FC236}">
                <a16:creationId xmlns:a16="http://schemas.microsoft.com/office/drawing/2014/main" id="{53594BF9-BD06-4522-9F66-CDDA7D17D845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00" y="277200"/>
            <a:ext cx="14256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23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217F4054-78FF-45A0-A7D2-DEF2F7560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7" name="Caption1">
            <a:extLst>
              <a:ext uri="{FF2B5EF4-FFF2-40B4-BE49-F238E27FC236}">
                <a16:creationId xmlns:a16="http://schemas.microsoft.com/office/drawing/2014/main" id="{676514B8-6DAC-49BE-A12D-272E93BA68EE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2183128" y="1272539"/>
            <a:ext cx="6964680" cy="971550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4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8" name="Caption2">
            <a:extLst>
              <a:ext uri="{FF2B5EF4-FFF2-40B4-BE49-F238E27FC236}">
                <a16:creationId xmlns:a16="http://schemas.microsoft.com/office/drawing/2014/main" id="{7B4F2064-5D71-4DA0-9C53-F64036401C00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2183128" y="2371089"/>
            <a:ext cx="6964680" cy="971550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4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9" name="Caption3">
            <a:extLst>
              <a:ext uri="{FF2B5EF4-FFF2-40B4-BE49-F238E27FC236}">
                <a16:creationId xmlns:a16="http://schemas.microsoft.com/office/drawing/2014/main" id="{F6687238-DA42-4AB3-B79A-3F8D7CCBCBE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183128" y="3469640"/>
            <a:ext cx="6964680" cy="971550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4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0" name="Caption4">
            <a:extLst>
              <a:ext uri="{FF2B5EF4-FFF2-40B4-BE49-F238E27FC236}">
                <a16:creationId xmlns:a16="http://schemas.microsoft.com/office/drawing/2014/main" id="{A6C0E204-F656-4921-8853-54B9FCEEEB35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2183128" y="4577079"/>
            <a:ext cx="6964680" cy="971550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4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2" name="Bild1">
            <a:extLst>
              <a:ext uri="{FF2B5EF4-FFF2-40B4-BE49-F238E27FC236}">
                <a16:creationId xmlns:a16="http://schemas.microsoft.com/office/drawing/2014/main" id="{15535F11-8143-46CC-B6FC-A48C98137FF5}"/>
              </a:ext>
            </a:extLst>
          </p:cNvPr>
          <p:cNvSpPr>
            <a:spLocks noGrp="1"/>
          </p:cNvSpPr>
          <p:nvPr>
            <p:ph type="pic" sz="quarter" idx="5" hasCustomPrompt="1"/>
          </p:nvPr>
        </p:nvSpPr>
        <p:spPr>
          <a:xfrm>
            <a:off x="565200" y="1274400"/>
            <a:ext cx="1620000" cy="9720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3" name="Bild2">
            <a:extLst>
              <a:ext uri="{FF2B5EF4-FFF2-40B4-BE49-F238E27FC236}">
                <a16:creationId xmlns:a16="http://schemas.microsoft.com/office/drawing/2014/main" id="{796CEC2A-0DF4-4E90-ADE1-3524B1B98E90}"/>
              </a:ext>
            </a:extLst>
          </p:cNvPr>
          <p:cNvSpPr>
            <a:spLocks noGrp="1"/>
          </p:cNvSpPr>
          <p:nvPr>
            <p:ph type="pic" sz="quarter" idx="6" hasCustomPrompt="1"/>
          </p:nvPr>
        </p:nvSpPr>
        <p:spPr>
          <a:xfrm>
            <a:off x="565200" y="2372400"/>
            <a:ext cx="1620000" cy="9720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4" name="Bild3">
            <a:extLst>
              <a:ext uri="{FF2B5EF4-FFF2-40B4-BE49-F238E27FC236}">
                <a16:creationId xmlns:a16="http://schemas.microsoft.com/office/drawing/2014/main" id="{049D491D-D58A-455D-91A2-ED7B316837B7}"/>
              </a:ext>
            </a:extLst>
          </p:cNvPr>
          <p:cNvSpPr>
            <a:spLocks noGrp="1"/>
          </p:cNvSpPr>
          <p:nvPr>
            <p:ph type="pic" sz="quarter" idx="7" hasCustomPrompt="1"/>
          </p:nvPr>
        </p:nvSpPr>
        <p:spPr>
          <a:xfrm>
            <a:off x="565200" y="3470400"/>
            <a:ext cx="1620000" cy="9720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5" name="Bild4">
            <a:extLst>
              <a:ext uri="{FF2B5EF4-FFF2-40B4-BE49-F238E27FC236}">
                <a16:creationId xmlns:a16="http://schemas.microsoft.com/office/drawing/2014/main" id="{92B29ACA-54E3-46DE-ABFE-F460E48C33BE}"/>
              </a:ext>
            </a:extLst>
          </p:cNvPr>
          <p:cNvSpPr>
            <a:spLocks noGrp="1"/>
          </p:cNvSpPr>
          <p:nvPr>
            <p:ph type="pic" sz="quarter" idx="8" hasCustomPrompt="1"/>
          </p:nvPr>
        </p:nvSpPr>
        <p:spPr>
          <a:xfrm>
            <a:off x="565200" y="4575600"/>
            <a:ext cx="1620000" cy="9720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5F23F2-B039-4734-A0CF-D8787BCED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97213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1375" userDrawn="1">
          <p15:clr>
            <a:srgbClr val="FBAE40"/>
          </p15:clr>
        </p15:guide>
        <p15:guide id="2" orient="horz" pos="801" userDrawn="1">
          <p15:clr>
            <a:srgbClr val="FBAE40"/>
          </p15:clr>
        </p15:guide>
        <p15:guide id="3" pos="5762" userDrawn="1">
          <p15:clr>
            <a:srgbClr val="FBAE40"/>
          </p15:clr>
        </p15:guide>
        <p15:guide id="4" orient="horz" pos="1413" userDrawn="1">
          <p15:clr>
            <a:srgbClr val="FBAE40"/>
          </p15:clr>
        </p15:guide>
        <p15:guide id="5" orient="horz" pos="1493" userDrawn="1">
          <p15:clr>
            <a:srgbClr val="FBAE40"/>
          </p15:clr>
        </p15:guide>
        <p15:guide id="6" orient="horz" pos="2105" userDrawn="1">
          <p15:clr>
            <a:srgbClr val="FBAE40"/>
          </p15:clr>
        </p15:guide>
        <p15:guide id="7" orient="horz" pos="2185" userDrawn="1">
          <p15:clr>
            <a:srgbClr val="FBAE40"/>
          </p15:clr>
        </p15:guide>
        <p15:guide id="8" orient="horz" pos="2797" userDrawn="1">
          <p15:clr>
            <a:srgbClr val="FBAE40"/>
          </p15:clr>
        </p15:guide>
        <p15:guide id="9" orient="horz" pos="2883" userDrawn="1">
          <p15:clr>
            <a:srgbClr val="FBAE40"/>
          </p15:clr>
        </p15:guide>
        <p15:guide id="10" orient="horz" pos="3495" userDrawn="1">
          <p15:clr>
            <a:srgbClr val="FBAE40"/>
          </p15:clr>
        </p15:guide>
        <p15:guide id="11" pos="3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 4 Content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02DE0141-72B9-40AB-96AD-55D9E76D1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9331"/>
            <a:ext cx="10969200" cy="1141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12" name="Caption1">
            <a:extLst>
              <a:ext uri="{FF2B5EF4-FFF2-40B4-BE49-F238E27FC236}">
                <a16:creationId xmlns:a16="http://schemas.microsoft.com/office/drawing/2014/main" id="{3F86F694-7C64-4206-8B6E-7877E3199E4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3880" y="1272539"/>
            <a:ext cx="1684020" cy="2072639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0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3" name="Caption2">
            <a:extLst>
              <a:ext uri="{FF2B5EF4-FFF2-40B4-BE49-F238E27FC236}">
                <a16:creationId xmlns:a16="http://schemas.microsoft.com/office/drawing/2014/main" id="{9D40C70F-743E-4752-8742-3113EF744C1C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13400" y="1272539"/>
            <a:ext cx="1684020" cy="2072639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4" name="Caption3">
            <a:extLst>
              <a:ext uri="{FF2B5EF4-FFF2-40B4-BE49-F238E27FC236}">
                <a16:creationId xmlns:a16="http://schemas.microsoft.com/office/drawing/2014/main" id="{4E039CDA-66B4-4C58-B5CA-B5AAE97263A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06190" y="3475990"/>
            <a:ext cx="1684020" cy="2072639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0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5" name="Caption4">
            <a:extLst>
              <a:ext uri="{FF2B5EF4-FFF2-40B4-BE49-F238E27FC236}">
                <a16:creationId xmlns:a16="http://schemas.microsoft.com/office/drawing/2014/main" id="{1598DDBB-8201-4355-9794-938256985F06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8859519" y="3475990"/>
            <a:ext cx="1684020" cy="2072639"/>
          </a:xfrm>
          <a:solidFill>
            <a:srgbClr val="CDD9E1"/>
          </a:solidFill>
        </p:spPr>
        <p:txBody>
          <a:bodyPr lIns="97200" tIns="64800" rIns="32400">
            <a:noAutofit/>
          </a:bodyPr>
          <a:lstStyle>
            <a:lvl1pPr marL="0" indent="0">
              <a:buNone/>
              <a:defRPr sz="1000" b="1" kern="0" baseline="0"/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4" name="Bild1">
            <a:extLst>
              <a:ext uri="{FF2B5EF4-FFF2-40B4-BE49-F238E27FC236}">
                <a16:creationId xmlns:a16="http://schemas.microsoft.com/office/drawing/2014/main" id="{FEC851EB-218A-4F60-9704-EEBD2342195A}"/>
              </a:ext>
            </a:extLst>
          </p:cNvPr>
          <p:cNvSpPr>
            <a:spLocks noGrp="1"/>
          </p:cNvSpPr>
          <p:nvPr>
            <p:ph type="pic" sz="quarter" idx="5" hasCustomPrompt="1"/>
          </p:nvPr>
        </p:nvSpPr>
        <p:spPr>
          <a:xfrm>
            <a:off x="2247899" y="1274400"/>
            <a:ext cx="32400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6" name="Bild2">
            <a:extLst>
              <a:ext uri="{FF2B5EF4-FFF2-40B4-BE49-F238E27FC236}">
                <a16:creationId xmlns:a16="http://schemas.microsoft.com/office/drawing/2014/main" id="{835C00B2-60DD-453C-A754-E279C4640D6A}"/>
              </a:ext>
            </a:extLst>
          </p:cNvPr>
          <p:cNvSpPr>
            <a:spLocks noGrp="1"/>
          </p:cNvSpPr>
          <p:nvPr>
            <p:ph type="pic" sz="quarter" idx="6" hasCustomPrompt="1"/>
          </p:nvPr>
        </p:nvSpPr>
        <p:spPr>
          <a:xfrm>
            <a:off x="7297200" y="1274400"/>
            <a:ext cx="32400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7" name="Bild3">
            <a:extLst>
              <a:ext uri="{FF2B5EF4-FFF2-40B4-BE49-F238E27FC236}">
                <a16:creationId xmlns:a16="http://schemas.microsoft.com/office/drawing/2014/main" id="{AFC289D9-BE85-4DD3-81B8-83BB783D5401}"/>
              </a:ext>
            </a:extLst>
          </p:cNvPr>
          <p:cNvSpPr>
            <a:spLocks noGrp="1"/>
          </p:cNvSpPr>
          <p:nvPr>
            <p:ph type="pic" sz="quarter" idx="7" hasCustomPrompt="1"/>
          </p:nvPr>
        </p:nvSpPr>
        <p:spPr>
          <a:xfrm>
            <a:off x="565200" y="3477600"/>
            <a:ext cx="32400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8" name="Bild4">
            <a:extLst>
              <a:ext uri="{FF2B5EF4-FFF2-40B4-BE49-F238E27FC236}">
                <a16:creationId xmlns:a16="http://schemas.microsoft.com/office/drawing/2014/main" id="{9192DA81-4F57-4A05-9E59-C582B706BC6C}"/>
              </a:ext>
            </a:extLst>
          </p:cNvPr>
          <p:cNvSpPr>
            <a:spLocks noGrp="1"/>
          </p:cNvSpPr>
          <p:nvPr>
            <p:ph type="pic" sz="quarter" idx="8" hasCustomPrompt="1"/>
          </p:nvPr>
        </p:nvSpPr>
        <p:spPr>
          <a:xfrm>
            <a:off x="5612400" y="3477600"/>
            <a:ext cx="32400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4A69B02-1741-4B26-AABD-C792320B3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937965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2" userDrawn="1">
          <p15:clr>
            <a:srgbClr val="FBAE40"/>
          </p15:clr>
        </p15:guide>
        <p15:guide id="1" pos="355" userDrawn="1">
          <p15:clr>
            <a:srgbClr val="FBAE40"/>
          </p15:clr>
        </p15:guide>
        <p15:guide id="2" orient="horz" pos="801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orient="horz" pos="2107" userDrawn="1">
          <p15:clr>
            <a:srgbClr val="FBAE40"/>
          </p15:clr>
        </p15:guide>
        <p15:guide id="5" pos="3536" userDrawn="1">
          <p15:clr>
            <a:srgbClr val="FBAE40"/>
          </p15:clr>
        </p15:guide>
        <p15:guide id="6" pos="4596" userDrawn="1">
          <p15:clr>
            <a:srgbClr val="FBAE40"/>
          </p15:clr>
        </p15:guide>
        <p15:guide id="7" pos="2397" userDrawn="1">
          <p15:clr>
            <a:srgbClr val="FBAE40"/>
          </p15:clr>
        </p15:guide>
        <p15:guide id="8" orient="horz" pos="2189" userDrawn="1">
          <p15:clr>
            <a:srgbClr val="FBAE40"/>
          </p15:clr>
        </p15:guide>
        <p15:guide id="9" pos="3458" userDrawn="1">
          <p15:clr>
            <a:srgbClr val="FBAE40"/>
          </p15:clr>
        </p15:guide>
        <p15:guide id="10" orient="horz" pos="3495" userDrawn="1">
          <p15:clr>
            <a:srgbClr val="FBAE40"/>
          </p15:clr>
        </p15:guide>
        <p15:guide id="11" pos="5580" userDrawn="1">
          <p15:clr>
            <a:srgbClr val="FBAE40"/>
          </p15:clr>
        </p15:guide>
        <p15:guide id="12" pos="664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02DE0141-72B9-40AB-96AD-55D9E76D1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969200" cy="1141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Bild1">
            <a:extLst>
              <a:ext uri="{FF2B5EF4-FFF2-40B4-BE49-F238E27FC236}">
                <a16:creationId xmlns:a16="http://schemas.microsoft.com/office/drawing/2014/main" id="{C706AF1F-F5CC-424F-9ABA-60D613F4EAE0}"/>
              </a:ext>
            </a:extLst>
          </p:cNvPr>
          <p:cNvSpPr>
            <a:spLocks noGrp="1"/>
          </p:cNvSpPr>
          <p:nvPr>
            <p:ph type="pic" sz="quarter" idx="5" hasCustomPrompt="1"/>
          </p:nvPr>
        </p:nvSpPr>
        <p:spPr>
          <a:xfrm>
            <a:off x="565200" y="1274400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6" name="Bild2">
            <a:extLst>
              <a:ext uri="{FF2B5EF4-FFF2-40B4-BE49-F238E27FC236}">
                <a16:creationId xmlns:a16="http://schemas.microsoft.com/office/drawing/2014/main" id="{C6F1A9D3-949F-4631-9723-D6C89AD3DC71}"/>
              </a:ext>
            </a:extLst>
          </p:cNvPr>
          <p:cNvSpPr>
            <a:spLocks noGrp="1"/>
          </p:cNvSpPr>
          <p:nvPr>
            <p:ph type="pic" sz="quarter" idx="6" hasCustomPrompt="1"/>
          </p:nvPr>
        </p:nvSpPr>
        <p:spPr>
          <a:xfrm>
            <a:off x="5616000" y="1274400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7" name="Bild3">
            <a:extLst>
              <a:ext uri="{FF2B5EF4-FFF2-40B4-BE49-F238E27FC236}">
                <a16:creationId xmlns:a16="http://schemas.microsoft.com/office/drawing/2014/main" id="{C9FA0F60-12D6-450E-83A1-91D0B7CF14CE}"/>
              </a:ext>
            </a:extLst>
          </p:cNvPr>
          <p:cNvSpPr>
            <a:spLocks noGrp="1"/>
          </p:cNvSpPr>
          <p:nvPr>
            <p:ph type="pic" sz="quarter" idx="7" hasCustomPrompt="1"/>
          </p:nvPr>
        </p:nvSpPr>
        <p:spPr>
          <a:xfrm>
            <a:off x="565200" y="3474000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8" name="Bild4">
            <a:extLst>
              <a:ext uri="{FF2B5EF4-FFF2-40B4-BE49-F238E27FC236}">
                <a16:creationId xmlns:a16="http://schemas.microsoft.com/office/drawing/2014/main" id="{DC9312D4-C8DC-4C1D-B3BB-5DD1D614BB73}"/>
              </a:ext>
            </a:extLst>
          </p:cNvPr>
          <p:cNvSpPr>
            <a:spLocks noGrp="1"/>
          </p:cNvSpPr>
          <p:nvPr>
            <p:ph type="pic" sz="quarter" idx="8" hasCustomPrompt="1"/>
          </p:nvPr>
        </p:nvSpPr>
        <p:spPr>
          <a:xfrm>
            <a:off x="5616000" y="3474000"/>
            <a:ext cx="4924800" cy="207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2" name="Caption1">
            <a:extLst>
              <a:ext uri="{FF2B5EF4-FFF2-40B4-BE49-F238E27FC236}">
                <a16:creationId xmlns:a16="http://schemas.microsoft.com/office/drawing/2014/main" id="{C35BA00B-49E1-4E84-BA9A-33A2D78A48D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3880" y="3087371"/>
            <a:ext cx="4923790" cy="259079"/>
          </a:xfrm>
          <a:solidFill>
            <a:schemeClr val="accent1"/>
          </a:solidFill>
        </p:spPr>
        <p:txBody>
          <a:bodyPr lIns="64800" anchor="ctr" anchorCtr="0">
            <a:noAutofit/>
          </a:bodyPr>
          <a:lstStyle>
            <a:lvl1pPr marL="0" indent="0">
              <a:buNone/>
              <a:defRPr sz="1000" kern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3" name="Caption2">
            <a:extLst>
              <a:ext uri="{FF2B5EF4-FFF2-40B4-BE49-F238E27FC236}">
                <a16:creationId xmlns:a16="http://schemas.microsoft.com/office/drawing/2014/main" id="{1283C840-7235-41A0-98E4-E3F61A4B57DF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617209" y="3087371"/>
            <a:ext cx="4923790" cy="259079"/>
          </a:xfrm>
          <a:solidFill>
            <a:schemeClr val="accent1"/>
          </a:solidFill>
        </p:spPr>
        <p:txBody>
          <a:bodyPr lIns="64800" anchor="ctr" anchorCtr="0">
            <a:noAutofit/>
          </a:bodyPr>
          <a:lstStyle>
            <a:lvl1pPr marL="0" indent="0">
              <a:buNone/>
              <a:defRPr sz="1000" kern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4" name="Caption3">
            <a:extLst>
              <a:ext uri="{FF2B5EF4-FFF2-40B4-BE49-F238E27FC236}">
                <a16:creationId xmlns:a16="http://schemas.microsoft.com/office/drawing/2014/main" id="{FDC2B093-2D85-40CE-88B1-4D00B154A51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63880" y="5289551"/>
            <a:ext cx="4923790" cy="259079"/>
          </a:xfrm>
          <a:solidFill>
            <a:schemeClr val="accent1"/>
          </a:solidFill>
        </p:spPr>
        <p:txBody>
          <a:bodyPr lIns="64800" anchor="ctr" anchorCtr="0">
            <a:noAutofit/>
          </a:bodyPr>
          <a:lstStyle>
            <a:lvl1pPr marL="0" indent="0">
              <a:buNone/>
              <a:defRPr sz="1000" kern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15" name="Caption4">
            <a:extLst>
              <a:ext uri="{FF2B5EF4-FFF2-40B4-BE49-F238E27FC236}">
                <a16:creationId xmlns:a16="http://schemas.microsoft.com/office/drawing/2014/main" id="{69C06E7B-997F-4B07-A6E0-79FEF5200425}"/>
              </a:ext>
            </a:extLst>
          </p:cNvPr>
          <p:cNvSpPr>
            <a:spLocks noGrp="1"/>
          </p:cNvSpPr>
          <p:nvPr>
            <p:ph type="body" sz="quarter" idx="4" hasCustomPrompt="1"/>
          </p:nvPr>
        </p:nvSpPr>
        <p:spPr>
          <a:xfrm>
            <a:off x="5617209" y="5289551"/>
            <a:ext cx="4923790" cy="259079"/>
          </a:xfrm>
          <a:solidFill>
            <a:schemeClr val="accent1"/>
          </a:solidFill>
        </p:spPr>
        <p:txBody>
          <a:bodyPr lIns="64800" anchor="ctr" anchorCtr="0">
            <a:noAutofit/>
          </a:bodyPr>
          <a:lstStyle>
            <a:lvl1pPr marL="0" indent="0">
              <a:buNone/>
              <a:defRPr sz="1000" kern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Bildlegende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EE4DA6-D136-44AD-8C57-30477639C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21671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3458" userDrawn="1">
          <p15:clr>
            <a:srgbClr val="FBAE40"/>
          </p15:clr>
        </p15:guide>
        <p15:guide id="4" orient="horz" pos="2108" userDrawn="1">
          <p15:clr>
            <a:srgbClr val="FBAE40"/>
          </p15:clr>
        </p15:guide>
        <p15:guide id="5" pos="3537" userDrawn="1">
          <p15:clr>
            <a:srgbClr val="FBAE40"/>
          </p15:clr>
        </p15:guide>
        <p15:guide id="6" pos="6639" userDrawn="1">
          <p15:clr>
            <a:srgbClr val="FBAE40"/>
          </p15:clr>
        </p15:guide>
        <p15:guide id="7" orient="horz" pos="2188" userDrawn="1">
          <p15:clr>
            <a:srgbClr val="FBAE40"/>
          </p15:clr>
        </p15:guide>
        <p15:guide id="8" orient="horz" pos="3494" userDrawn="1">
          <p15:clr>
            <a:srgbClr val="FBAE40"/>
          </p15:clr>
        </p15:guide>
        <p15:guide id="9" orient="horz" pos="1944" userDrawn="1">
          <p15:clr>
            <a:srgbClr val="FBAE40"/>
          </p15:clr>
        </p15:guide>
        <p15:guide id="10" orient="horz" pos="33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02DE0141-72B9-40AB-96AD-55D9E76D1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969200" cy="1141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Bild1">
            <a:extLst>
              <a:ext uri="{FF2B5EF4-FFF2-40B4-BE49-F238E27FC236}">
                <a16:creationId xmlns:a16="http://schemas.microsoft.com/office/drawing/2014/main" id="{5DDECC62-B94A-4FBC-AB61-9C294229656A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565200" y="1274400"/>
            <a:ext cx="6613200" cy="427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6" name="Bild2">
            <a:extLst>
              <a:ext uri="{FF2B5EF4-FFF2-40B4-BE49-F238E27FC236}">
                <a16:creationId xmlns:a16="http://schemas.microsoft.com/office/drawing/2014/main" id="{461280DD-FB8A-4248-8CF7-A5ADA3CE252A}"/>
              </a:ext>
            </a:extLst>
          </p:cNvPr>
          <p:cNvSpPr>
            <a:spLocks noGrp="1"/>
          </p:cNvSpPr>
          <p:nvPr>
            <p:ph type="pic" sz="quarter" idx="2" hasCustomPrompt="1"/>
          </p:nvPr>
        </p:nvSpPr>
        <p:spPr>
          <a:xfrm>
            <a:off x="7304400" y="1274400"/>
            <a:ext cx="3240000" cy="20716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10" name="Bild3">
            <a:extLst>
              <a:ext uri="{FF2B5EF4-FFF2-40B4-BE49-F238E27FC236}">
                <a16:creationId xmlns:a16="http://schemas.microsoft.com/office/drawing/2014/main" id="{4F3B2FC8-F40E-4EFD-AA32-EE5289556890}"/>
              </a:ext>
            </a:extLst>
          </p:cNvPr>
          <p:cNvSpPr>
            <a:spLocks noGrp="1"/>
          </p:cNvSpPr>
          <p:nvPr>
            <p:ph type="pic" sz="quarter" idx="3" hasCustomPrompt="1"/>
          </p:nvPr>
        </p:nvSpPr>
        <p:spPr>
          <a:xfrm>
            <a:off x="7304400" y="3474000"/>
            <a:ext cx="3240000" cy="20716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C891A3-0E30-43AE-A364-B34786D96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01610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4521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  <p15:guide id="5" pos="4601" userDrawn="1">
          <p15:clr>
            <a:srgbClr val="FBAE40"/>
          </p15:clr>
        </p15:guide>
        <p15:guide id="6" pos="6642" userDrawn="1">
          <p15:clr>
            <a:srgbClr val="FBAE40"/>
          </p15:clr>
        </p15:guide>
        <p15:guide id="7" orient="horz" pos="2107" userDrawn="1">
          <p15:clr>
            <a:srgbClr val="FBAE40"/>
          </p15:clr>
        </p15:guide>
        <p15:guide id="8" orient="horz" pos="218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02DE0141-72B9-40AB-96AD-55D9E76D1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969200" cy="1141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Bild1">
            <a:extLst>
              <a:ext uri="{FF2B5EF4-FFF2-40B4-BE49-F238E27FC236}">
                <a16:creationId xmlns:a16="http://schemas.microsoft.com/office/drawing/2014/main" id="{3DA77F0C-ADB5-4EC0-B8E7-C65C9C496974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1141200"/>
            <a:ext cx="10969625" cy="46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4E6D0A-52D2-42BB-9B8B-C2F79C1E8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0324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orient="horz" pos="362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87FCE3C6-5452-4139-BB5D-135229935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969200" cy="1141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4" name="Bild1">
            <a:extLst>
              <a:ext uri="{FF2B5EF4-FFF2-40B4-BE49-F238E27FC236}">
                <a16:creationId xmlns:a16="http://schemas.microsoft.com/office/drawing/2014/main" id="{AFBDF18E-C13C-4882-9E3B-5172A5C3CD23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1141200"/>
            <a:ext cx="10969625" cy="502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5196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99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90" b="0" i="0">
                <a:solidFill>
                  <a:srgbClr val="859BAA"/>
                </a:solidFill>
                <a:latin typeface="Arial"/>
                <a:cs typeface="Arial"/>
              </a:defRPr>
            </a:lvl1pPr>
          </a:lstStyle>
          <a:p>
            <a:pPr marL="11426"/>
            <a:r>
              <a:rPr lang="de-DE" smtClean="0"/>
              <a:t>©</a:t>
            </a:r>
            <a:r>
              <a:rPr lang="de-DE" spc="4" smtClean="0"/>
              <a:t> SEG</a:t>
            </a:r>
            <a:r>
              <a:rPr lang="de-DE" spc="-9" smtClean="0"/>
              <a:t> </a:t>
            </a:r>
            <a:r>
              <a:rPr lang="de-DE" smtClean="0"/>
              <a:t>Hausgeräte</a:t>
            </a:r>
            <a:r>
              <a:rPr lang="de-DE" spc="-4" smtClean="0"/>
              <a:t> </a:t>
            </a:r>
            <a:r>
              <a:rPr lang="de-DE" spc="9" smtClean="0"/>
              <a:t>GmbH</a:t>
            </a:r>
            <a:r>
              <a:rPr lang="de-DE" spc="-58" smtClean="0"/>
              <a:t> </a:t>
            </a:r>
            <a:r>
              <a:rPr lang="de-DE" spc="-4" smtClean="0"/>
              <a:t>2020.</a:t>
            </a:r>
            <a:r>
              <a:rPr lang="de-DE" spc="-13" smtClean="0"/>
              <a:t> </a:t>
            </a:r>
            <a:r>
              <a:rPr lang="de-DE" spc="-4" smtClean="0"/>
              <a:t>Die</a:t>
            </a:r>
            <a:r>
              <a:rPr lang="de-DE" spc="18" smtClean="0"/>
              <a:t> </a:t>
            </a:r>
            <a:r>
              <a:rPr lang="de-DE" spc="4" smtClean="0"/>
              <a:t>BSH</a:t>
            </a:r>
            <a:r>
              <a:rPr lang="de-DE" spc="13" smtClean="0"/>
              <a:t> </a:t>
            </a:r>
            <a:r>
              <a:rPr lang="de-DE" smtClean="0"/>
              <a:t>Gruppe</a:t>
            </a:r>
            <a:r>
              <a:rPr lang="de-DE" spc="-31" smtClean="0"/>
              <a:t> </a:t>
            </a:r>
            <a:r>
              <a:rPr lang="de-DE" spc="-4" smtClean="0"/>
              <a:t>ist</a:t>
            </a:r>
            <a:r>
              <a:rPr lang="de-DE" spc="13" smtClean="0"/>
              <a:t> </a:t>
            </a:r>
            <a:r>
              <a:rPr lang="de-DE" spc="-4" smtClean="0"/>
              <a:t>eine</a:t>
            </a:r>
            <a:r>
              <a:rPr lang="de-DE" spc="-9" smtClean="0"/>
              <a:t> </a:t>
            </a:r>
            <a:r>
              <a:rPr lang="de-DE" spc="-4" smtClean="0"/>
              <a:t>Markenlizenznehmerin</a:t>
            </a:r>
            <a:r>
              <a:rPr lang="de-DE" spc="-13" smtClean="0"/>
              <a:t> </a:t>
            </a:r>
            <a:r>
              <a:rPr lang="de-DE" spc="-4" smtClean="0"/>
              <a:t>der </a:t>
            </a:r>
            <a:r>
              <a:rPr lang="de-DE" smtClean="0"/>
              <a:t>Siemens</a:t>
            </a:r>
            <a:r>
              <a:rPr lang="de-DE" spc="-13" smtClean="0"/>
              <a:t> </a:t>
            </a:r>
            <a:r>
              <a:rPr lang="de-DE" smtClean="0"/>
              <a:t>AG.</a:t>
            </a:r>
            <a:endParaRPr lang="de-DE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632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99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1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90" b="0" i="0">
                <a:solidFill>
                  <a:srgbClr val="859BAA"/>
                </a:solidFill>
                <a:latin typeface="Arial"/>
                <a:cs typeface="Arial"/>
              </a:defRPr>
            </a:lvl1pPr>
          </a:lstStyle>
          <a:p>
            <a:pPr marL="11426"/>
            <a:r>
              <a:rPr lang="de-DE" smtClean="0"/>
              <a:t>©</a:t>
            </a:r>
            <a:r>
              <a:rPr lang="de-DE" spc="4" smtClean="0"/>
              <a:t> SEG</a:t>
            </a:r>
            <a:r>
              <a:rPr lang="de-DE" spc="-9" smtClean="0"/>
              <a:t> </a:t>
            </a:r>
            <a:r>
              <a:rPr lang="de-DE" smtClean="0"/>
              <a:t>Hausgeräte</a:t>
            </a:r>
            <a:r>
              <a:rPr lang="de-DE" spc="-4" smtClean="0"/>
              <a:t> </a:t>
            </a:r>
            <a:r>
              <a:rPr lang="de-DE" spc="9" smtClean="0"/>
              <a:t>GmbH</a:t>
            </a:r>
            <a:r>
              <a:rPr lang="de-DE" spc="-58" smtClean="0"/>
              <a:t> </a:t>
            </a:r>
            <a:r>
              <a:rPr lang="de-DE" spc="-4" smtClean="0"/>
              <a:t>2020.</a:t>
            </a:r>
            <a:r>
              <a:rPr lang="de-DE" spc="-13" smtClean="0"/>
              <a:t> </a:t>
            </a:r>
            <a:r>
              <a:rPr lang="de-DE" spc="-4" smtClean="0"/>
              <a:t>Die</a:t>
            </a:r>
            <a:r>
              <a:rPr lang="de-DE" spc="18" smtClean="0"/>
              <a:t> </a:t>
            </a:r>
            <a:r>
              <a:rPr lang="de-DE" spc="4" smtClean="0"/>
              <a:t>BSH</a:t>
            </a:r>
            <a:r>
              <a:rPr lang="de-DE" spc="13" smtClean="0"/>
              <a:t> </a:t>
            </a:r>
            <a:r>
              <a:rPr lang="de-DE" smtClean="0"/>
              <a:t>Gruppe</a:t>
            </a:r>
            <a:r>
              <a:rPr lang="de-DE" spc="-31" smtClean="0"/>
              <a:t> </a:t>
            </a:r>
            <a:r>
              <a:rPr lang="de-DE" spc="-4" smtClean="0"/>
              <a:t>ist</a:t>
            </a:r>
            <a:r>
              <a:rPr lang="de-DE" spc="13" smtClean="0"/>
              <a:t> </a:t>
            </a:r>
            <a:r>
              <a:rPr lang="de-DE" spc="-4" smtClean="0"/>
              <a:t>eine</a:t>
            </a:r>
            <a:r>
              <a:rPr lang="de-DE" spc="-9" smtClean="0"/>
              <a:t> </a:t>
            </a:r>
            <a:r>
              <a:rPr lang="de-DE" spc="-4" smtClean="0"/>
              <a:t>Markenlizenznehmerin</a:t>
            </a:r>
            <a:r>
              <a:rPr lang="de-DE" spc="-13" smtClean="0"/>
              <a:t> </a:t>
            </a:r>
            <a:r>
              <a:rPr lang="de-DE" spc="-4" smtClean="0"/>
              <a:t>der </a:t>
            </a:r>
            <a:r>
              <a:rPr lang="de-DE" smtClean="0"/>
              <a:t>Siemens</a:t>
            </a:r>
            <a:r>
              <a:rPr lang="de-DE" spc="-13" smtClean="0"/>
              <a:t> </a:t>
            </a:r>
            <a:r>
              <a:rPr lang="de-DE" smtClean="0"/>
              <a:t>AG.</a:t>
            </a:r>
            <a:endParaRPr lang="de-D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4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39A37A5B-13FA-48B4-9A57-A8D1E32F9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400" y="3056280"/>
            <a:ext cx="5832000" cy="146892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lIns="194400" tIns="82800" rIns="194400" bIns="82800" anchor="b">
            <a:spAutoFit/>
          </a:bodyPr>
          <a:lstStyle>
            <a:lvl1pPr algn="l">
              <a:lnSpc>
                <a:spcPct val="110000"/>
              </a:lnSpc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Präsentationstitel hinzufügen</a:t>
            </a:r>
          </a:p>
        </p:txBody>
      </p:sp>
      <p:sp>
        <p:nvSpPr>
          <p:cNvPr id="17" name="Presenter" hidden="1">
            <a:extLst>
              <a:ext uri="{FF2B5EF4-FFF2-40B4-BE49-F238E27FC236}">
                <a16:creationId xmlns:a16="http://schemas.microsoft.com/office/drawing/2014/main" id="{3EAF1BA1-9525-45D7-A290-AA1DABB12AE7}"/>
              </a:ext>
            </a:extLst>
          </p:cNvPr>
          <p:cNvSpPr txBox="1"/>
          <p:nvPr userDrawn="1"/>
        </p:nvSpPr>
        <p:spPr>
          <a:xfrm>
            <a:off x="4712400" y="4525200"/>
            <a:ext cx="5832000" cy="612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194400" bIns="8280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kern="0" noProof="1">
                <a:solidFill>
                  <a:schemeClr val="bg1"/>
                </a:solidFill>
              </a:rPr>
              <a:t>%nametitle%%dyn_date%</a:t>
            </a:r>
          </a:p>
        </p:txBody>
      </p:sp>
      <p:sp>
        <p:nvSpPr>
          <p:cNvPr id="2" name="Presenter">
            <a:extLst>
              <a:ext uri="{FF2B5EF4-FFF2-40B4-BE49-F238E27FC236}">
                <a16:creationId xmlns:a16="http://schemas.microsoft.com/office/drawing/2014/main" id="{EAB18FDD-F05D-4DE0-A2F3-E6D4E6036A13}"/>
              </a:ext>
            </a:extLst>
          </p:cNvPr>
          <p:cNvSpPr txBox="1"/>
          <p:nvPr userDrawn="1"/>
        </p:nvSpPr>
        <p:spPr>
          <a:xfrm>
            <a:off x="4712400" y="4525200"/>
            <a:ext cx="5832000" cy="612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194400" bIns="8280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i="0" u="none" kern="0" baseline="0" noProof="1" smtClean="0">
                <a:solidFill>
                  <a:srgbClr val="FFFFFF"/>
                </a:solidFill>
                <a:latin typeface="Arial" panose="020B0604020202020204" pitchFamily="34" charset="0"/>
              </a:rPr>
              <a:t>Simon Frey / Kevin Casanova | 11. April 2022</a:t>
            </a:r>
            <a:endParaRPr lang="en-US" sz="1000" b="1" i="0" u="none" kern="0" baseline="0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mpanyname" hidden="1">
            <a:extLst>
              <a:ext uri="{FF2B5EF4-FFF2-40B4-BE49-F238E27FC236}">
                <a16:creationId xmlns:a16="http://schemas.microsoft.com/office/drawing/2014/main" id="{EFF0051A-6A58-4F67-9139-398C0649B2A1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%siemenscompany%</a:t>
            </a:r>
          </a:p>
        </p:txBody>
      </p:sp>
      <p:sp>
        <p:nvSpPr>
          <p:cNvPr id="8" name="Companyname">
            <a:extLst>
              <a:ext uri="{FF2B5EF4-FFF2-40B4-BE49-F238E27FC236}">
                <a16:creationId xmlns:a16="http://schemas.microsoft.com/office/drawing/2014/main" id="{5668B8C8-1085-4FBB-A840-392B75DEA43F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Home Appliances</a:t>
            </a:r>
          </a:p>
        </p:txBody>
      </p:sp>
      <p:sp>
        <p:nvSpPr>
          <p:cNvPr id="13" name="Copyright1" hidden="1">
            <a:extLst>
              <a:ext uri="{FF2B5EF4-FFF2-40B4-BE49-F238E27FC236}">
                <a16:creationId xmlns:a16="http://schemas.microsoft.com/office/drawing/2014/main" id="{15794678-C36E-430D-B740-DE577797FEA1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9" name="Copyright1">
            <a:extLst>
              <a:ext uri="{FF2B5EF4-FFF2-40B4-BE49-F238E27FC236}">
                <a16:creationId xmlns:a16="http://schemas.microsoft.com/office/drawing/2014/main" id="{4BDD7368-6E5B-4B38-88C3-126FB26E126B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14" name="Internet" hidden="1">
            <a:extLst>
              <a:ext uri="{FF2B5EF4-FFF2-40B4-BE49-F238E27FC236}">
                <a16:creationId xmlns:a16="http://schemas.microsoft.com/office/drawing/2014/main" id="{1EEDC8A5-EEF8-4A41-B7D0-11D41D4AFB4A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%ctx_internet%</a:t>
            </a:r>
          </a:p>
        </p:txBody>
      </p:sp>
      <p:sp>
        <p:nvSpPr>
          <p:cNvPr id="10" name="Internet">
            <a:extLst>
              <a:ext uri="{FF2B5EF4-FFF2-40B4-BE49-F238E27FC236}">
                <a16:creationId xmlns:a16="http://schemas.microsoft.com/office/drawing/2014/main" id="{D580F3C3-746C-4DB3-943A-617407341C83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www.siemens-home.bsh-group.ch</a:t>
            </a:r>
          </a:p>
        </p:txBody>
      </p:sp>
      <p:pic>
        <p:nvPicPr>
          <p:cNvPr id="16" name="pic_logo_fix">
            <a:extLst>
              <a:ext uri="{FF2B5EF4-FFF2-40B4-BE49-F238E27FC236}">
                <a16:creationId xmlns:a16="http://schemas.microsoft.com/office/drawing/2014/main" id="{2AC678D4-E6F1-4D07-990A-56A63A41718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" y="277200"/>
            <a:ext cx="2037600" cy="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26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pos="2968" userDrawn="1">
          <p15:clr>
            <a:srgbClr val="FBAE40"/>
          </p15:clr>
        </p15:guide>
        <p15:guide id="1" orient="horz" pos="2353" userDrawn="1">
          <p15:clr>
            <a:srgbClr val="FBAE40"/>
          </p15:clr>
        </p15:guide>
        <p15:guide id="2" pos="6644" userDrawn="1">
          <p15:clr>
            <a:srgbClr val="FBAE40"/>
          </p15:clr>
        </p15:guide>
        <p15:guide id="3" orient="horz" pos="2850" userDrawn="1">
          <p15:clr>
            <a:srgbClr val="FBAE40"/>
          </p15:clr>
        </p15:guide>
        <p15:guide id="4" orient="horz" pos="32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284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39A37A5B-13FA-48B4-9A57-A8D1E32F9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400" y="3056280"/>
            <a:ext cx="5832000" cy="146892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lIns="194400" tIns="82800" rIns="194400" bIns="82800" anchor="b">
            <a:spAutoFit/>
          </a:bodyPr>
          <a:lstStyle>
            <a:lvl1pPr algn="l">
              <a:lnSpc>
                <a:spcPct val="110000"/>
              </a:lnSpc>
              <a:defRPr sz="4000" b="1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Präsentationstitel hinzufügen</a:t>
            </a:r>
          </a:p>
        </p:txBody>
      </p:sp>
      <p:sp>
        <p:nvSpPr>
          <p:cNvPr id="18" name="Presenter" hidden="1">
            <a:extLst>
              <a:ext uri="{FF2B5EF4-FFF2-40B4-BE49-F238E27FC236}">
                <a16:creationId xmlns:a16="http://schemas.microsoft.com/office/drawing/2014/main" id="{8572F208-57A2-4F2C-9C18-FD9E864EDC9E}"/>
              </a:ext>
            </a:extLst>
          </p:cNvPr>
          <p:cNvSpPr txBox="1"/>
          <p:nvPr userDrawn="1"/>
        </p:nvSpPr>
        <p:spPr>
          <a:xfrm>
            <a:off x="4712400" y="4525200"/>
            <a:ext cx="5832000" cy="612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194400" bIns="8280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kern="0" baseline="0" noProof="1">
                <a:solidFill>
                  <a:schemeClr val="bg1"/>
                </a:solidFill>
              </a:rPr>
              <a:t>%nametitle%%dyn_date%</a:t>
            </a:r>
          </a:p>
        </p:txBody>
      </p:sp>
      <p:sp>
        <p:nvSpPr>
          <p:cNvPr id="17" name="Presenter">
            <a:extLst>
              <a:ext uri="{FF2B5EF4-FFF2-40B4-BE49-F238E27FC236}">
                <a16:creationId xmlns:a16="http://schemas.microsoft.com/office/drawing/2014/main" id="{3959564D-CAB8-46A1-812A-3EE5CC5742F9}"/>
              </a:ext>
            </a:extLst>
          </p:cNvPr>
          <p:cNvSpPr txBox="1"/>
          <p:nvPr userDrawn="1"/>
        </p:nvSpPr>
        <p:spPr>
          <a:xfrm>
            <a:off x="4712400" y="4525200"/>
            <a:ext cx="5832000" cy="6120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82800" rIns="194400" bIns="8280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i="0" u="none" kern="0" baseline="0" noProof="1" smtClean="0">
                <a:solidFill>
                  <a:srgbClr val="FFFFFF"/>
                </a:solidFill>
                <a:latin typeface="Arial" panose="020B0604020202020204" pitchFamily="34" charset="0"/>
              </a:rPr>
              <a:t>Simon Frey / Kevin Casanova | 11. April 2022</a:t>
            </a:r>
            <a:endParaRPr lang="en-US" sz="1000" b="1" i="0" u="none" kern="0" baseline="0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mpanyname" hidden="1">
            <a:extLst>
              <a:ext uri="{FF2B5EF4-FFF2-40B4-BE49-F238E27FC236}">
                <a16:creationId xmlns:a16="http://schemas.microsoft.com/office/drawing/2014/main" id="{DA52C1D8-D1FB-40F6-A993-11ED7EF6D3F5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%siemenscompany%</a:t>
            </a:r>
          </a:p>
        </p:txBody>
      </p:sp>
      <p:sp>
        <p:nvSpPr>
          <p:cNvPr id="8" name="Companyname">
            <a:extLst>
              <a:ext uri="{FF2B5EF4-FFF2-40B4-BE49-F238E27FC236}">
                <a16:creationId xmlns:a16="http://schemas.microsoft.com/office/drawing/2014/main" id="{5668B8C8-1085-4FBB-A840-392B75DEA43F}"/>
              </a:ext>
            </a:extLst>
          </p:cNvPr>
          <p:cNvSpPr txBox="1"/>
          <p:nvPr userDrawn="1"/>
        </p:nvSpPr>
        <p:spPr>
          <a:xfrm>
            <a:off x="4712400" y="5223600"/>
            <a:ext cx="583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82800" rIns="19440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Home Appliances</a:t>
            </a:r>
          </a:p>
        </p:txBody>
      </p:sp>
      <p:sp>
        <p:nvSpPr>
          <p:cNvPr id="14" name="Copyright1" hidden="1">
            <a:extLst>
              <a:ext uri="{FF2B5EF4-FFF2-40B4-BE49-F238E27FC236}">
                <a16:creationId xmlns:a16="http://schemas.microsoft.com/office/drawing/2014/main" id="{22A59BBC-C721-4060-A063-1BC65A2A3CDB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9" name="Copyright1">
            <a:extLst>
              <a:ext uri="{FF2B5EF4-FFF2-40B4-BE49-F238E27FC236}">
                <a16:creationId xmlns:a16="http://schemas.microsoft.com/office/drawing/2014/main" id="{4BDD7368-6E5B-4B38-88C3-126FB26E126B}"/>
              </a:ext>
            </a:extLst>
          </p:cNvPr>
          <p:cNvSpPr txBox="1"/>
          <p:nvPr userDrawn="1"/>
        </p:nvSpPr>
        <p:spPr>
          <a:xfrm>
            <a:off x="5652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15" name="Internet" hidden="1">
            <a:extLst>
              <a:ext uri="{FF2B5EF4-FFF2-40B4-BE49-F238E27FC236}">
                <a16:creationId xmlns:a16="http://schemas.microsoft.com/office/drawing/2014/main" id="{4EFF2A4B-9C6A-4B16-B88C-F03C8FC524CB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%ctx_internet%</a:t>
            </a:r>
          </a:p>
        </p:txBody>
      </p:sp>
      <p:sp>
        <p:nvSpPr>
          <p:cNvPr id="10" name="Internet">
            <a:extLst>
              <a:ext uri="{FF2B5EF4-FFF2-40B4-BE49-F238E27FC236}">
                <a16:creationId xmlns:a16="http://schemas.microsoft.com/office/drawing/2014/main" id="{D580F3C3-746C-4DB3-943A-617407341C83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www.siemens-home.bsh-group.ch</a:t>
            </a:r>
          </a:p>
        </p:txBody>
      </p:sp>
      <p:pic>
        <p:nvPicPr>
          <p:cNvPr id="16" name="pic_logo_fix">
            <a:extLst>
              <a:ext uri="{FF2B5EF4-FFF2-40B4-BE49-F238E27FC236}">
                <a16:creationId xmlns:a16="http://schemas.microsoft.com/office/drawing/2014/main" id="{EFAD0825-C261-4EF6-AB2E-2B4669264F74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" y="277200"/>
            <a:ext cx="2037600" cy="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01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pos="2968" userDrawn="1">
          <p15:clr>
            <a:srgbClr val="FBAE40"/>
          </p15:clr>
        </p15:guide>
        <p15:guide id="1" orient="horz" pos="2353" userDrawn="1">
          <p15:clr>
            <a:srgbClr val="FBAE40"/>
          </p15:clr>
        </p15:guide>
        <p15:guide id="2" pos="6642" userDrawn="1">
          <p15:clr>
            <a:srgbClr val="FBAE40"/>
          </p15:clr>
        </p15:guide>
        <p15:guide id="3" orient="horz" pos="2850" userDrawn="1">
          <p15:clr>
            <a:srgbClr val="FBAE40"/>
          </p15:clr>
        </p15:guide>
        <p15:guide id="4" orient="horz" pos="32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act" hidden="1">
            <a:extLst>
              <a:ext uri="{FF2B5EF4-FFF2-40B4-BE49-F238E27FC236}">
                <a16:creationId xmlns:a16="http://schemas.microsoft.com/office/drawing/2014/main" id="{2B6E272F-18B5-4282-ADA6-0BB764491FB6}"/>
              </a:ext>
            </a:extLst>
          </p:cNvPr>
          <p:cNvSpPr txBox="1"/>
          <p:nvPr userDrawn="1"/>
        </p:nvSpPr>
        <p:spPr>
          <a:xfrm>
            <a:off x="5616000" y="1605600"/>
            <a:ext cx="4924800" cy="7668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kern="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%tr_contact%</a:t>
            </a:r>
          </a:p>
        </p:txBody>
      </p:sp>
      <p:sp>
        <p:nvSpPr>
          <p:cNvPr id="2" name="Contact">
            <a:extLst>
              <a:ext uri="{FF2B5EF4-FFF2-40B4-BE49-F238E27FC236}">
                <a16:creationId xmlns:a16="http://schemas.microsoft.com/office/drawing/2014/main" id="{33AA8954-CA41-499A-AB60-58754DCA18BD}"/>
              </a:ext>
            </a:extLst>
          </p:cNvPr>
          <p:cNvSpPr txBox="1"/>
          <p:nvPr userDrawn="1"/>
        </p:nvSpPr>
        <p:spPr>
          <a:xfrm>
            <a:off x="5614988" y="1605600"/>
            <a:ext cx="4926012" cy="758981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none" lIns="194400" tIns="12960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0" i="0" u="none" kern="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en-US" sz="2000" b="0" i="0" u="none" kern="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Name" hidden="1">
            <a:extLst>
              <a:ext uri="{FF2B5EF4-FFF2-40B4-BE49-F238E27FC236}">
                <a16:creationId xmlns:a16="http://schemas.microsoft.com/office/drawing/2014/main" id="{E39A0FEC-51FE-404E-B98F-35A1A1DCD3C8}"/>
              </a:ext>
            </a:extLst>
          </p:cNvPr>
          <p:cNvSpPr txBox="1"/>
          <p:nvPr userDrawn="1"/>
        </p:nvSpPr>
        <p:spPr>
          <a:xfrm>
            <a:off x="5616000" y="2365199"/>
            <a:ext cx="4924800" cy="2484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b="1" kern="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%namecontact%</a:t>
            </a:r>
          </a:p>
        </p:txBody>
      </p:sp>
      <p:sp>
        <p:nvSpPr>
          <p:cNvPr id="26" name="Name">
            <a:extLst>
              <a:ext uri="{FF2B5EF4-FFF2-40B4-BE49-F238E27FC236}">
                <a16:creationId xmlns:a16="http://schemas.microsoft.com/office/drawing/2014/main" id="{98A8014B-FCC0-49C4-BD8B-F073AE29B477}"/>
              </a:ext>
            </a:extLst>
          </p:cNvPr>
          <p:cNvSpPr txBox="1"/>
          <p:nvPr userDrawn="1"/>
        </p:nvSpPr>
        <p:spPr>
          <a:xfrm>
            <a:off x="5616000" y="2365200"/>
            <a:ext cx="4924800" cy="249413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b="1" i="0" u="none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/ Kevin Casanova</a:t>
            </a:r>
            <a:endParaRPr lang="en-US" sz="1400" b="1" i="0" u="none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actall" hidden="1">
            <a:extLst>
              <a:ext uri="{FF2B5EF4-FFF2-40B4-BE49-F238E27FC236}">
                <a16:creationId xmlns:a16="http://schemas.microsoft.com/office/drawing/2014/main" id="{9C65EC72-8F5E-41C8-BBE3-E9DACFE02A12}"/>
              </a:ext>
            </a:extLst>
          </p:cNvPr>
          <p:cNvSpPr txBox="1"/>
          <p:nvPr userDrawn="1"/>
        </p:nvSpPr>
        <p:spPr>
          <a:xfrm>
            <a:off x="5616000" y="2574000"/>
            <a:ext cx="4924800" cy="2122751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kern="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%contactall%</a:t>
            </a:r>
          </a:p>
        </p:txBody>
      </p:sp>
      <p:sp>
        <p:nvSpPr>
          <p:cNvPr id="3" name="Contactall">
            <a:extLst>
              <a:ext uri="{FF2B5EF4-FFF2-40B4-BE49-F238E27FC236}">
                <a16:creationId xmlns:a16="http://schemas.microsoft.com/office/drawing/2014/main" id="{38D8D2A3-F80E-49B1-8748-2871526AB889}"/>
              </a:ext>
            </a:extLst>
          </p:cNvPr>
          <p:cNvSpPr txBox="1"/>
          <p:nvPr userDrawn="1"/>
        </p:nvSpPr>
        <p:spPr>
          <a:xfrm>
            <a:off x="5616000" y="2614613"/>
            <a:ext cx="4924800" cy="20955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wrap="square" lIns="19440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b="0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Fahrweidstrasse 80</a:t>
            </a:r>
            <a:br>
              <a:rPr lang="en-US" sz="1400" b="0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8954 Geroldswil</a:t>
            </a:r>
            <a:endParaRPr lang="en-US" sz="1400" b="0" i="0" u="none" kern="120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A5B503E-C580-4617-B14A-C7780B1EAB65}"/>
              </a:ext>
            </a:extLst>
          </p:cNvPr>
          <p:cNvSpPr txBox="1">
            <a:spLocks/>
          </p:cNvSpPr>
          <p:nvPr userDrawn="1"/>
        </p:nvSpPr>
        <p:spPr>
          <a:xfrm>
            <a:off x="5616000" y="4710112"/>
            <a:ext cx="4924800" cy="441487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vert="horz" wrap="none" lIns="194400" tIns="0" rIns="0" bIns="1944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Bosch Office Sans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noProof="1">
                <a:latin typeface="+mj-lt"/>
              </a:rPr>
              <a:t>The future moving in.</a:t>
            </a:r>
          </a:p>
        </p:txBody>
      </p:sp>
      <p:sp>
        <p:nvSpPr>
          <p:cNvPr id="22" name="Companyname" hidden="1">
            <a:extLst>
              <a:ext uri="{FF2B5EF4-FFF2-40B4-BE49-F238E27FC236}">
                <a16:creationId xmlns:a16="http://schemas.microsoft.com/office/drawing/2014/main" id="{B98397F7-A7A5-4B7B-B502-48C0DE196CA0}"/>
              </a:ext>
            </a:extLst>
          </p:cNvPr>
          <p:cNvSpPr/>
          <p:nvPr userDrawn="1"/>
        </p:nvSpPr>
        <p:spPr>
          <a:xfrm>
            <a:off x="5616000" y="5223600"/>
            <a:ext cx="4924800" cy="3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82800" rIns="194400" bIns="0" rtlCol="0" anchor="t" anchorCtr="0"/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%siemenscompany%</a:t>
            </a:r>
          </a:p>
        </p:txBody>
      </p:sp>
      <p:sp>
        <p:nvSpPr>
          <p:cNvPr id="16" name="Companyname">
            <a:extLst>
              <a:ext uri="{FF2B5EF4-FFF2-40B4-BE49-F238E27FC236}">
                <a16:creationId xmlns:a16="http://schemas.microsoft.com/office/drawing/2014/main" id="{CDF26964-EF8B-4AA3-9880-494E128C63E9}"/>
              </a:ext>
            </a:extLst>
          </p:cNvPr>
          <p:cNvSpPr/>
          <p:nvPr userDrawn="1"/>
        </p:nvSpPr>
        <p:spPr>
          <a:xfrm>
            <a:off x="5616000" y="5223600"/>
            <a:ext cx="4924800" cy="3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82800" rIns="194400" bIns="0" rtlCol="0" anchor="t" anchorCtr="0"/>
          <a:lstStyle/>
          <a:p>
            <a:pPr algn="r">
              <a:lnSpc>
                <a:spcPct val="110000"/>
              </a:lnSpc>
            </a:pPr>
            <a:r>
              <a:rPr lang="en-US" sz="1000" b="1" kern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Home Appliances</a:t>
            </a:r>
          </a:p>
        </p:txBody>
      </p:sp>
      <p:sp>
        <p:nvSpPr>
          <p:cNvPr id="5" name="Seitenzahl2">
            <a:extLst>
              <a:ext uri="{FF2B5EF4-FFF2-40B4-BE49-F238E27FC236}">
                <a16:creationId xmlns:a16="http://schemas.microsoft.com/office/drawing/2014/main" id="{35413909-D775-491B-8A5A-DCCF4B01A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24" name="Copyright1" hidden="1">
            <a:extLst>
              <a:ext uri="{FF2B5EF4-FFF2-40B4-BE49-F238E27FC236}">
                <a16:creationId xmlns:a16="http://schemas.microsoft.com/office/drawing/2014/main" id="{20BFD364-58A7-40BE-9019-5719B87B8668}"/>
              </a:ext>
            </a:extLst>
          </p:cNvPr>
          <p:cNvSpPr txBox="1"/>
          <p:nvPr userDrawn="1"/>
        </p:nvSpPr>
        <p:spPr>
          <a:xfrm>
            <a:off x="14076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19" name="Copyright1">
            <a:extLst>
              <a:ext uri="{FF2B5EF4-FFF2-40B4-BE49-F238E27FC236}">
                <a16:creationId xmlns:a16="http://schemas.microsoft.com/office/drawing/2014/main" id="{64AA31D9-A7A5-49E4-9DD5-F7834A322493}"/>
              </a:ext>
            </a:extLst>
          </p:cNvPr>
          <p:cNvSpPr txBox="1"/>
          <p:nvPr userDrawn="1"/>
        </p:nvSpPr>
        <p:spPr>
          <a:xfrm>
            <a:off x="14076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23" name="Editor1" hidden="1">
            <a:extLst>
              <a:ext uri="{FF2B5EF4-FFF2-40B4-BE49-F238E27FC236}">
                <a16:creationId xmlns:a16="http://schemas.microsoft.com/office/drawing/2014/main" id="{D519F959-ABFD-427D-B760-06FD4C14783E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%namefooterC%%departmentshort%%dyn_date%</a:t>
            </a:r>
          </a:p>
        </p:txBody>
      </p:sp>
      <p:sp>
        <p:nvSpPr>
          <p:cNvPr id="20" name="Editor1">
            <a:extLst>
              <a:ext uri="{FF2B5EF4-FFF2-40B4-BE49-F238E27FC236}">
                <a16:creationId xmlns:a16="http://schemas.microsoft.com/office/drawing/2014/main" id="{C71B8334-3A37-4BD5-AA4B-F2C2DB62D48E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it-IT" sz="1000" b="0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 / Kevin Casanova | 18. Mai 2022</a:t>
            </a:r>
            <a:endParaRPr lang="en-US" sz="1000" b="0" i="0" u="none" kern="120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_logo_fix">
            <a:extLst>
              <a:ext uri="{FF2B5EF4-FFF2-40B4-BE49-F238E27FC236}">
                <a16:creationId xmlns:a16="http://schemas.microsoft.com/office/drawing/2014/main" id="{5D8CA812-A8E3-4E74-8971-291DF6339849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" y="277200"/>
            <a:ext cx="2037600" cy="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921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ntergrund">
            <a:extLst>
              <a:ext uri="{FF2B5EF4-FFF2-40B4-BE49-F238E27FC236}">
                <a16:creationId xmlns:a16="http://schemas.microsoft.com/office/drawing/2014/main" id="{32D0DA2B-04A0-4089-B642-ADF197B1190A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69200" cy="5745600"/>
          </a:xfrm>
          <a:prstGeom prst="rect">
            <a:avLst/>
          </a:prstGeom>
        </p:spPr>
      </p:pic>
      <p:sp>
        <p:nvSpPr>
          <p:cNvPr id="4" name="chapter_agenda">
            <a:extLst>
              <a:ext uri="{FF2B5EF4-FFF2-40B4-BE49-F238E27FC236}">
                <a16:creationId xmlns:a16="http://schemas.microsoft.com/office/drawing/2014/main" id="{BB28D1CF-B205-436D-8B09-BCFEA89DB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5200" y="4071600"/>
            <a:ext cx="4860000" cy="9684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lIns="194400" tIns="82800" rIns="194400" bIns="259200" anchor="b" anchorCtr="0">
            <a:spAutoFit/>
          </a:bodyPr>
          <a:lstStyle>
            <a:lvl1pPr algn="l">
              <a:defRPr sz="4000" b="1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Kapitel­überschrift hinzufügen</a:t>
            </a:r>
          </a:p>
        </p:txBody>
      </p:sp>
      <p:pic>
        <p:nvPicPr>
          <p:cNvPr id="6" name="pic_logo_fix">
            <a:extLst>
              <a:ext uri="{FF2B5EF4-FFF2-40B4-BE49-F238E27FC236}">
                <a16:creationId xmlns:a16="http://schemas.microsoft.com/office/drawing/2014/main" id="{03378102-A28C-4644-A648-7161CE9FEE5C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00" y="277200"/>
            <a:ext cx="1425600" cy="6012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F79C928-EDF8-411A-9759-3CFB59FE4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714959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356" userDrawn="1">
          <p15:clr>
            <a:srgbClr val="FBAE40"/>
          </p15:clr>
        </p15:guide>
        <p15:guide id="1" orient="horz" pos="2564" userDrawn="1">
          <p15:clr>
            <a:srgbClr val="FBAE40"/>
          </p15:clr>
        </p15:guide>
        <p15:guide id="2" pos="3417" userDrawn="1">
          <p15:clr>
            <a:srgbClr val="FBAE40"/>
          </p15:clr>
        </p15:guide>
        <p15:guide id="3" orient="horz" pos="31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pter_agenda">
            <a:extLst>
              <a:ext uri="{FF2B5EF4-FFF2-40B4-BE49-F238E27FC236}">
                <a16:creationId xmlns:a16="http://schemas.microsoft.com/office/drawing/2014/main" id="{B8C65C6E-EF70-4FA1-9F42-12B8B70986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5150" y="4056355"/>
            <a:ext cx="4860000" cy="968400"/>
          </a:xfrm>
          <a:prstGeom prst="rect">
            <a:avLst/>
          </a:prstGeom>
          <a:gradFill>
            <a:gsLst>
              <a:gs pos="83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50BEBE">
                  <a:alpha val="90000"/>
                </a:srgbClr>
              </a:gs>
              <a:gs pos="100000">
                <a:srgbClr val="0099CB">
                  <a:alpha val="89804"/>
                </a:srgbClr>
              </a:gs>
            </a:gsLst>
            <a:lin ang="0" scaled="1"/>
          </a:gradFill>
        </p:spPr>
        <p:txBody>
          <a:bodyPr lIns="194400" tIns="82800" rIns="194400" bIns="259200" anchor="b" anchorCtr="0">
            <a:spAutoFit/>
          </a:bodyPr>
          <a:lstStyle>
            <a:lvl1pPr algn="l">
              <a:defRPr sz="4000" b="1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Kapitel­überschrift hinzufügen</a:t>
            </a:r>
          </a:p>
        </p:txBody>
      </p:sp>
      <p:sp>
        <p:nvSpPr>
          <p:cNvPr id="9" name="Copyright" hidden="1">
            <a:extLst>
              <a:ext uri="{FF2B5EF4-FFF2-40B4-BE49-F238E27FC236}">
                <a16:creationId xmlns:a16="http://schemas.microsoft.com/office/drawing/2014/main" id="{5B0FB0D4-9A97-4B58-AB35-5BC5C768231E}"/>
              </a:ext>
            </a:extLst>
          </p:cNvPr>
          <p:cNvSpPr txBox="1"/>
          <p:nvPr userDrawn="1"/>
        </p:nvSpPr>
        <p:spPr>
          <a:xfrm>
            <a:off x="14076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5" name="Copyright">
            <a:extLst>
              <a:ext uri="{FF2B5EF4-FFF2-40B4-BE49-F238E27FC236}">
                <a16:creationId xmlns:a16="http://schemas.microsoft.com/office/drawing/2014/main" id="{C75B4513-5CEF-4AAE-8C42-079896E26440}"/>
              </a:ext>
            </a:extLst>
          </p:cNvPr>
          <p:cNvSpPr txBox="1"/>
          <p:nvPr userDrawn="1"/>
        </p:nvSpPr>
        <p:spPr>
          <a:xfrm>
            <a:off x="1407600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10" name="Editor1" hidden="1">
            <a:extLst>
              <a:ext uri="{FF2B5EF4-FFF2-40B4-BE49-F238E27FC236}">
                <a16:creationId xmlns:a16="http://schemas.microsoft.com/office/drawing/2014/main" id="{CC30C956-0201-4EE4-BAC5-BB3F866A8892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kern="1200" baseline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%namefooterC%%departmentshort%%dyn_date%</a:t>
            </a:r>
          </a:p>
        </p:txBody>
      </p:sp>
      <p:sp>
        <p:nvSpPr>
          <p:cNvPr id="11" name="Editor1">
            <a:extLst>
              <a:ext uri="{FF2B5EF4-FFF2-40B4-BE49-F238E27FC236}">
                <a16:creationId xmlns:a16="http://schemas.microsoft.com/office/drawing/2014/main" id="{40D77BA6-5E5A-4F38-8EFF-743929321C63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it-IT" sz="1000" b="0" i="0" u="none" kern="1200" baseline="0" noProof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 / Kevin Casanova | 18. Mai 2022</a:t>
            </a:r>
            <a:endParaRPr lang="en-US" sz="1000" b="0" i="0" u="none" kern="1200" baseline="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CC29A-84C8-440E-B2F6-FFC529D07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pic>
        <p:nvPicPr>
          <p:cNvPr id="8" name="pic_logo_fix">
            <a:extLst>
              <a:ext uri="{FF2B5EF4-FFF2-40B4-BE49-F238E27FC236}">
                <a16:creationId xmlns:a16="http://schemas.microsoft.com/office/drawing/2014/main" id="{37910C70-2600-4CAC-B282-7F72F97A1F1C}"/>
              </a:ext>
            </a:extLst>
          </p:cNvPr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00" y="277200"/>
            <a:ext cx="14256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pos="356" userDrawn="1">
          <p15:clr>
            <a:srgbClr val="FBAE40"/>
          </p15:clr>
        </p15:guide>
        <p15:guide id="1" orient="horz" pos="2564" userDrawn="1">
          <p15:clr>
            <a:srgbClr val="FBAE40"/>
          </p15:clr>
        </p15:guide>
        <p15:guide id="2" pos="3417" userDrawn="1">
          <p15:clr>
            <a:srgbClr val="FBAE40"/>
          </p15:clr>
        </p15:guide>
        <p15:guide id="3" orient="horz" pos="31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96B57497-DAA9-44A2-A58F-B01F99E9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kern="0" baseline="0"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0DA145-9187-4FEE-AA1B-7E7ECF6673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08760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agenda">
            <a:extLst>
              <a:ext uri="{FF2B5EF4-FFF2-40B4-BE49-F238E27FC236}">
                <a16:creationId xmlns:a16="http://schemas.microsoft.com/office/drawing/2014/main" id="{573FC1BC-3729-459A-A004-1CB318DA2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Inhalt">
            <a:extLst>
              <a:ext uri="{FF2B5EF4-FFF2-40B4-BE49-F238E27FC236}">
                <a16:creationId xmlns:a16="http://schemas.microsoft.com/office/drawing/2014/main" id="{5589B99B-DE0C-491F-A492-6083711A15F8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65200" y="1274400"/>
            <a:ext cx="7383462" cy="4276725"/>
          </a:xfrm>
        </p:spPr>
        <p:txBody>
          <a:bodyPr>
            <a:noAutofit/>
          </a:bodyPr>
          <a:lstStyle>
            <a:lvl1pPr>
              <a:defRPr kern="0" baseline="0"/>
            </a:lvl1pPr>
          </a:lstStyle>
          <a:p>
            <a:pPr lvl="0"/>
            <a:r>
              <a:rPr lang="en-US" noProof="1"/>
              <a:t>Text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56EA53-940E-4A2B-ADDC-EBB6C75E3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18184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718" userDrawn="1">
          <p15:clr>
            <a:srgbClr val="FBAE40"/>
          </p15:clr>
        </p15:guide>
        <p15:guide id="1" pos="356" userDrawn="1">
          <p15:clr>
            <a:srgbClr val="FBAE40"/>
          </p15:clr>
        </p15:guide>
        <p15:guide id="2" orient="horz" pos="802" userDrawn="1">
          <p15:clr>
            <a:srgbClr val="FBAE40"/>
          </p15:clr>
        </p15:guide>
        <p15:guide id="3" pos="5007" userDrawn="1">
          <p15:clr>
            <a:srgbClr val="FBAE40"/>
          </p15:clr>
        </p15:guide>
        <p15:guide id="4" orient="horz" pos="34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iemen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9F9804ED-7931-48E1-ADD3-AA30FEC97247}"/>
              </a:ext>
            </a:extLst>
          </p:cNvPr>
          <p:cNvSpPr/>
          <p:nvPr userDrawn="1"/>
        </p:nvSpPr>
        <p:spPr>
          <a:xfrm>
            <a:off x="0" y="0"/>
            <a:ext cx="10969625" cy="114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5200" tIns="356400" rIns="3045600" bIns="212400" rtlCol="0" anchor="ctr"/>
          <a:lstStyle/>
          <a:p>
            <a:pPr algn="ctr"/>
            <a:endParaRPr lang="en-US" noProof="1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4971DC82-BD03-4876-BFD8-EB4D9F8E9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200" cy="1141200"/>
          </a:xfrm>
          <a:prstGeom prst="rect">
            <a:avLst/>
          </a:prstGeom>
          <a:noFill/>
        </p:spPr>
        <p:txBody>
          <a:bodyPr vert="horz" lIns="565200" tIns="356400" rIns="3045600" bIns="212400" rtlCol="0" anchor="b" anchorCtr="0">
            <a:noAutofit/>
          </a:bodyPr>
          <a:lstStyle/>
          <a:p>
            <a:r>
              <a:rPr lang="en-US" noProof="1"/>
              <a:t>Folienüberschrift hinzufügen</a:t>
            </a:r>
          </a:p>
        </p:txBody>
      </p:sp>
      <p:sp>
        <p:nvSpPr>
          <p:cNvPr id="3" name="Inhalt">
            <a:extLst>
              <a:ext uri="{FF2B5EF4-FFF2-40B4-BE49-F238E27FC236}">
                <a16:creationId xmlns:a16="http://schemas.microsoft.com/office/drawing/2014/main" id="{C201D648-8F0B-4568-BCE6-3A7B087D3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200" y="1274400"/>
            <a:ext cx="7383600" cy="42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Ebene 2</a:t>
            </a:r>
          </a:p>
          <a:p>
            <a:pPr lvl="2"/>
            <a:r>
              <a:rPr lang="en-US" noProof="1"/>
              <a:t>Ebene 3</a:t>
            </a:r>
          </a:p>
          <a:p>
            <a:pPr lvl="3"/>
            <a:r>
              <a:rPr lang="en-US" noProof="1"/>
              <a:t>Ebene 4</a:t>
            </a:r>
          </a:p>
          <a:p>
            <a:pPr lvl="4"/>
            <a:r>
              <a:rPr lang="en-US" noProof="1"/>
              <a:t>Ebene 5</a:t>
            </a:r>
          </a:p>
          <a:p>
            <a:pPr lvl="5"/>
            <a:r>
              <a:rPr lang="en-US" noProof="1"/>
              <a:t>Ebene 6</a:t>
            </a:r>
          </a:p>
          <a:p>
            <a:pPr lvl="6"/>
            <a:r>
              <a:rPr lang="en-US" noProof="1"/>
              <a:t>Ebene 7</a:t>
            </a:r>
          </a:p>
          <a:p>
            <a:pPr lvl="7"/>
            <a:r>
              <a:rPr lang="en-US" noProof="1"/>
              <a:t>Ebene 8</a:t>
            </a:r>
          </a:p>
          <a:p>
            <a:pPr lvl="8"/>
            <a:r>
              <a:rPr lang="en-US" noProof="1"/>
              <a:t>Ebene 9</a:t>
            </a:r>
          </a:p>
        </p:txBody>
      </p:sp>
      <p:sp>
        <p:nvSpPr>
          <p:cNvPr id="17" name="Seitenzahl2" hidden="1">
            <a:extLst>
              <a:ext uri="{FF2B5EF4-FFF2-40B4-BE49-F238E27FC236}">
                <a16:creationId xmlns:a16="http://schemas.microsoft.com/office/drawing/2014/main" id="{B56995AB-16E7-419D-B00A-ACE1DC61384B}"/>
              </a:ext>
            </a:extLst>
          </p:cNvPr>
          <p:cNvSpPr txBox="1">
            <a:spLocks/>
          </p:cNvSpPr>
          <p:nvPr userDrawn="1"/>
        </p:nvSpPr>
        <p:spPr>
          <a:xfrm>
            <a:off x="565200" y="5864400"/>
            <a:ext cx="842400" cy="23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822615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07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615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3922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229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6535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7844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9150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0457" algn="l" defTabSz="822615" rtl="0" eaLnBrk="1" latinLnBrk="0" hangingPunct="1">
              <a:defRPr sz="16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%tr_page% </a:t>
            </a:r>
            <a:fld id="{6CE40959-E897-421A-BC7F-4E5A5E8A8981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eitenzahl2">
            <a:extLst>
              <a:ext uri="{FF2B5EF4-FFF2-40B4-BE49-F238E27FC236}">
                <a16:creationId xmlns:a16="http://schemas.microsoft.com/office/drawing/2014/main" id="{F664D2E4-020E-469C-B77E-6BECB2D1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200" y="5864400"/>
            <a:ext cx="842400" cy="23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Seite </a:t>
            </a:r>
            <a:fld id="{6CE40959-E897-421A-BC7F-4E5A5E8A8981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6" name="Copyright3" hidden="1">
            <a:extLst>
              <a:ext uri="{FF2B5EF4-FFF2-40B4-BE49-F238E27FC236}">
                <a16:creationId xmlns:a16="http://schemas.microsoft.com/office/drawing/2014/main" id="{296278DE-3FB3-4A82-94FD-E759D5413792}"/>
              </a:ext>
            </a:extLst>
          </p:cNvPr>
          <p:cNvSpPr txBox="1"/>
          <p:nvPr userDrawn="1"/>
        </p:nvSpPr>
        <p:spPr>
          <a:xfrm>
            <a:off x="1407600" y="5864400"/>
            <a:ext cx="61524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%tr_copyright_ppt_siemens%</a:t>
            </a:r>
          </a:p>
        </p:txBody>
      </p:sp>
      <p:sp>
        <p:nvSpPr>
          <p:cNvPr id="5" name="Copyright3">
            <a:extLst>
              <a:ext uri="{FF2B5EF4-FFF2-40B4-BE49-F238E27FC236}">
                <a16:creationId xmlns:a16="http://schemas.microsoft.com/office/drawing/2014/main" id="{BD5D2B4E-3D12-4B6C-8F56-921136377F48}"/>
              </a:ext>
            </a:extLst>
          </p:cNvPr>
          <p:cNvSpPr txBox="1"/>
          <p:nvPr userDrawn="1"/>
        </p:nvSpPr>
        <p:spPr>
          <a:xfrm>
            <a:off x="1406769" y="5864400"/>
            <a:ext cx="6152400" cy="23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kern="1200" baseline="0" noProof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BSH Hausgeräte AG 2022. Die BSH Gruppe ist eine Markenlizenznehmerin der Siemens AG.</a:t>
            </a:r>
          </a:p>
        </p:txBody>
      </p:sp>
      <p:sp>
        <p:nvSpPr>
          <p:cNvPr id="15" name="Editor2" hidden="1">
            <a:extLst>
              <a:ext uri="{FF2B5EF4-FFF2-40B4-BE49-F238E27FC236}">
                <a16:creationId xmlns:a16="http://schemas.microsoft.com/office/drawing/2014/main" id="{9F5DE449-1C20-4D00-8AF3-AB34A2D2503E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000" baseline="0" noProof="1">
                <a:latin typeface="Arial" panose="020B0604020202020204" pitchFamily="34" charset="0"/>
                <a:cs typeface="Arial" panose="020B0604020202020204" pitchFamily="34" charset="0"/>
              </a:rPr>
              <a:t>%namefooterM%%departmentshort%%dyn_date%</a:t>
            </a:r>
          </a:p>
        </p:txBody>
      </p:sp>
      <p:sp>
        <p:nvSpPr>
          <p:cNvPr id="7" name="Editor2">
            <a:extLst>
              <a:ext uri="{FF2B5EF4-FFF2-40B4-BE49-F238E27FC236}">
                <a16:creationId xmlns:a16="http://schemas.microsoft.com/office/drawing/2014/main" id="{1D9C70A8-5222-4CB8-AF85-25E36C005120}"/>
              </a:ext>
            </a:extLst>
          </p:cNvPr>
          <p:cNvSpPr txBox="1"/>
          <p:nvPr userDrawn="1"/>
        </p:nvSpPr>
        <p:spPr>
          <a:xfrm>
            <a:off x="7560000" y="5864400"/>
            <a:ext cx="297720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it-IT" sz="1000" b="0" i="0" u="none" kern="1200" baseline="0" noProof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Frey  / Kevin Casanova | 18. Mai 2022</a:t>
            </a:r>
            <a:endParaRPr lang="en-US" sz="1000" b="0" i="0" u="none" kern="1200" baseline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_logo_fix">
            <a:extLst>
              <a:ext uri="{FF2B5EF4-FFF2-40B4-BE49-F238E27FC236}">
                <a16:creationId xmlns:a16="http://schemas.microsoft.com/office/drawing/2014/main" id="{AB50B4F9-806E-4005-AC80-9B36FFD44451}"/>
              </a:ext>
            </a:extLst>
          </p:cNvPr>
          <p:cNvPicPr>
            <a:picLocks noSelect="1"/>
          </p:cNvPicPr>
          <p:nvPr userDrawn="1">
            <p:custDataLst>
              <p:tags r:id="rId32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00" y="277200"/>
            <a:ext cx="1425600" cy="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25" r:id="rId8"/>
    <p:sldLayoutId id="2147483733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4" r:id="rId18"/>
    <p:sldLayoutId id="2147483743" r:id="rId19"/>
    <p:sldLayoutId id="2147483745" r:id="rId20"/>
    <p:sldLayoutId id="2147483746" r:id="rId21"/>
    <p:sldLayoutId id="2147483747" r:id="rId22"/>
    <p:sldLayoutId id="2147483719" r:id="rId23"/>
    <p:sldLayoutId id="2147483721" r:id="rId24"/>
    <p:sldLayoutId id="2147483723" r:id="rId25"/>
    <p:sldLayoutId id="2147483722" r:id="rId26"/>
    <p:sldLayoutId id="2147483724" r:id="rId27"/>
    <p:sldLayoutId id="2147483751" r:id="rId28"/>
    <p:sldLayoutId id="2147483752" r:id="rId29"/>
    <p:sldLayoutId id="2147483753" r:id="rId30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000" b="1" kern="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4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64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64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28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92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656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2456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4220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1602000" indent="-1764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Source Sans Pro" panose="020B0503030403020204" pitchFamily="34" charset="0"/>
        <a:buChar char="­"/>
        <a:defRPr sz="1800" kern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8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openxmlformats.org/officeDocument/2006/relationships/tags" Target="../tags/tag26.xml"/><Relationship Id="rId7" Type="http://schemas.openxmlformats.org/officeDocument/2006/relationships/image" Target="../media/image39.tiff"/><Relationship Id="rId12" Type="http://schemas.openxmlformats.org/officeDocument/2006/relationships/image" Target="../media/image89.svg"/><Relationship Id="rId17" Type="http://schemas.microsoft.com/office/2007/relationships/hdphoto" Target="../media/hdphoto1.wdp"/><Relationship Id="rId2" Type="http://schemas.openxmlformats.org/officeDocument/2006/relationships/tags" Target="../tags/tag25.xml"/><Relationship Id="rId16" Type="http://schemas.openxmlformats.org/officeDocument/2006/relationships/image" Target="../media/image43.png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0.xml"/><Relationship Id="rId5" Type="http://schemas.openxmlformats.org/officeDocument/2006/relationships/tags" Target="../tags/tag28.xml"/><Relationship Id="rId15" Type="http://schemas.openxmlformats.org/officeDocument/2006/relationships/image" Target="../media/image42.png"/><Relationship Id="rId4" Type="http://schemas.openxmlformats.org/officeDocument/2006/relationships/tags" Target="../tags/tag27.xml"/><Relationship Id="rId14" Type="http://schemas.openxmlformats.org/officeDocument/2006/relationships/image" Target="../media/image9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b="3185"/>
          <a:stretch/>
        </p:blipFill>
        <p:spPr>
          <a:xfrm>
            <a:off x="-44949" y="-22921"/>
            <a:ext cx="11033912" cy="62164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5149" y="3422469"/>
            <a:ext cx="7829914" cy="1601214"/>
          </a:xfrm>
        </p:spPr>
        <p:txBody>
          <a:bodyPr/>
          <a:lstStyle/>
          <a:p>
            <a:r>
              <a:rPr lang="de-DE" dirty="0" smtClean="0"/>
              <a:t>Tag der Küchenneuheiten -</a:t>
            </a:r>
            <a:br>
              <a:rPr lang="de-DE" dirty="0" smtClean="0"/>
            </a:br>
            <a:r>
              <a:rPr lang="de-DE" dirty="0" smtClean="0"/>
              <a:t>Siemens </a:t>
            </a:r>
            <a:r>
              <a:rPr lang="de-DE" dirty="0" err="1" smtClean="0"/>
              <a:t>studioLine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3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439"/>
            <a:ext cx="10969624" cy="615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15" y="637131"/>
            <a:ext cx="3278889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lang="de-CH" dirty="0" err="1" smtClean="0">
                <a:solidFill>
                  <a:srgbClr val="FFFFFF"/>
                </a:solidFill>
              </a:rPr>
              <a:t>glassdraft</a:t>
            </a:r>
            <a:r>
              <a:rPr lang="de-CH" dirty="0" smtClean="0">
                <a:solidFill>
                  <a:srgbClr val="FFFFFF"/>
                </a:solidFill>
              </a:rPr>
              <a:t> Air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" y="4213"/>
            <a:ext cx="10969625" cy="5882461"/>
            <a:chOff x="0" y="4572"/>
            <a:chExt cx="12192000" cy="6537959"/>
          </a:xfrm>
        </p:grpSpPr>
        <p:sp>
          <p:nvSpPr>
            <p:cNvPr id="5" name="object 5"/>
            <p:cNvSpPr/>
            <p:nvPr/>
          </p:nvSpPr>
          <p:spPr>
            <a:xfrm>
              <a:off x="0" y="9144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12191873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39D2FC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64240" y="5643372"/>
              <a:ext cx="900683" cy="899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64240" y="4581143"/>
              <a:ext cx="900683" cy="9006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59668" y="4576572"/>
              <a:ext cx="909955" cy="909955"/>
            </a:xfrm>
            <a:custGeom>
              <a:avLst/>
              <a:gdLst/>
              <a:ahLst/>
              <a:cxnLst/>
              <a:rect l="l" t="t" r="r" b="b"/>
              <a:pathLst>
                <a:path w="909954" h="909954">
                  <a:moveTo>
                    <a:pt x="0" y="909700"/>
                  </a:moveTo>
                  <a:lnTo>
                    <a:pt x="909701" y="909700"/>
                  </a:lnTo>
                  <a:lnTo>
                    <a:pt x="909701" y="0"/>
                  </a:lnTo>
                  <a:lnTo>
                    <a:pt x="0" y="0"/>
                  </a:lnTo>
                  <a:lnTo>
                    <a:pt x="0" y="9097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</p:grpSp>
      <p:sp>
        <p:nvSpPr>
          <p:cNvPr id="10" name="object 5"/>
          <p:cNvSpPr/>
          <p:nvPr/>
        </p:nvSpPr>
        <p:spPr>
          <a:xfrm>
            <a:off x="10008847" y="16556"/>
            <a:ext cx="960778" cy="4996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9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015" y="637131"/>
            <a:ext cx="5827613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dirty="0">
                <a:solidFill>
                  <a:srgbClr val="FFFFFF"/>
                </a:solidFill>
              </a:rPr>
              <a:t>Markttrend: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Ungebrochener</a:t>
            </a:r>
            <a:r>
              <a:rPr spc="-27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Trend</a:t>
            </a:r>
            <a:r>
              <a:rPr spc="-27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zu</a:t>
            </a:r>
            <a:r>
              <a:rPr spc="-22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offenen</a:t>
            </a:r>
            <a:r>
              <a:rPr spc="-27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Küchen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" y="1231440"/>
            <a:ext cx="10969625" cy="4939188"/>
            <a:chOff x="0" y="1368552"/>
            <a:chExt cx="12192000" cy="54895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50632"/>
              <a:ext cx="12191999" cy="39073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19" y="1368552"/>
              <a:ext cx="11053571" cy="47106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695" y="3991356"/>
              <a:ext cx="2289175" cy="1995170"/>
            </a:xfrm>
            <a:custGeom>
              <a:avLst/>
              <a:gdLst/>
              <a:ahLst/>
              <a:cxnLst/>
              <a:rect l="l" t="t" r="r" b="b"/>
              <a:pathLst>
                <a:path w="2289175" h="1995170">
                  <a:moveTo>
                    <a:pt x="2288921" y="0"/>
                  </a:moveTo>
                  <a:lnTo>
                    <a:pt x="0" y="0"/>
                  </a:lnTo>
                  <a:lnTo>
                    <a:pt x="0" y="1994662"/>
                  </a:lnTo>
                  <a:lnTo>
                    <a:pt x="2288921" y="1994662"/>
                  </a:lnTo>
                  <a:lnTo>
                    <a:pt x="2288921" y="0"/>
                  </a:lnTo>
                  <a:close/>
                </a:path>
              </a:pathLst>
            </a:custGeom>
            <a:solidFill>
              <a:srgbClr val="41AAAA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endParaRPr sz="1456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3965" y="3591280"/>
            <a:ext cx="2059661" cy="1493420"/>
          </a:xfrm>
          <a:prstGeom prst="rect">
            <a:avLst/>
          </a:prstGeom>
        </p:spPr>
        <p:txBody>
          <a:bodyPr vert="horz" wrap="square" lIns="0" tIns="5142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2474">
              <a:latin typeface="Times New Roman"/>
              <a:cs typeface="Times New Roman"/>
            </a:endParaRPr>
          </a:p>
          <a:p>
            <a:pPr marL="169679" marR="158253" indent="2285" algn="ctr"/>
            <a:r>
              <a:rPr sz="1799" dirty="0">
                <a:solidFill>
                  <a:srgbClr val="FFFFFF"/>
                </a:solidFill>
                <a:latin typeface="Arial"/>
                <a:cs typeface="Arial"/>
              </a:rPr>
              <a:t>Küche wird </a:t>
            </a:r>
            <a:r>
              <a:rPr sz="1799" spc="-9" dirty="0">
                <a:solidFill>
                  <a:srgbClr val="FFFFFF"/>
                </a:solidFill>
                <a:latin typeface="Arial"/>
                <a:cs typeface="Arial"/>
              </a:rPr>
              <a:t>offen </a:t>
            </a:r>
            <a:r>
              <a:rPr sz="1799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99" dirty="0">
                <a:solidFill>
                  <a:srgbClr val="FFFFFF"/>
                </a:solidFill>
                <a:latin typeface="Arial"/>
                <a:cs typeface="Arial"/>
              </a:rPr>
              <a:t>und immer mehr </a:t>
            </a:r>
            <a:r>
              <a:rPr sz="1799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99" dirty="0">
                <a:solidFill>
                  <a:srgbClr val="FFFFFF"/>
                </a:solidFill>
                <a:latin typeface="Arial"/>
                <a:cs typeface="Arial"/>
              </a:rPr>
              <a:t>zum</a:t>
            </a:r>
            <a:r>
              <a:rPr sz="1799" spc="-1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99" dirty="0">
                <a:solidFill>
                  <a:srgbClr val="FFFFFF"/>
                </a:solidFill>
                <a:latin typeface="Arial"/>
                <a:cs typeface="Arial"/>
              </a:rPr>
              <a:t>Zentrum</a:t>
            </a:r>
            <a:r>
              <a:rPr sz="1799" spc="-10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99" dirty="0">
                <a:solidFill>
                  <a:srgbClr val="FFFFFF"/>
                </a:solidFill>
                <a:latin typeface="Arial"/>
                <a:cs typeface="Arial"/>
              </a:rPr>
              <a:t>der </a:t>
            </a:r>
            <a:r>
              <a:rPr sz="1799" spc="-4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99" spc="-4" dirty="0">
                <a:solidFill>
                  <a:srgbClr val="FFFFFF"/>
                </a:solidFill>
                <a:latin typeface="Arial"/>
                <a:cs typeface="Arial"/>
              </a:rPr>
              <a:t>Wohnung</a:t>
            </a:r>
            <a:endParaRPr sz="1799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2834" y="3452789"/>
            <a:ext cx="4037051" cy="1888777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29137" rIns="0" bIns="0" rtlCol="0">
            <a:spAutoFit/>
          </a:bodyPr>
          <a:lstStyle/>
          <a:p>
            <a:pPr marL="81126">
              <a:spcBef>
                <a:spcPts val="229"/>
              </a:spcBef>
            </a:pPr>
            <a:r>
              <a:rPr sz="1799" b="1" dirty="0">
                <a:latin typeface="Arial"/>
                <a:cs typeface="Arial"/>
              </a:rPr>
              <a:t>Anforderungen</a:t>
            </a:r>
            <a:r>
              <a:rPr sz="1799" b="1" spc="-67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an</a:t>
            </a:r>
            <a:r>
              <a:rPr sz="1799" b="1" spc="-31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Hauben</a:t>
            </a:r>
            <a:endParaRPr sz="1799">
              <a:latin typeface="Arial"/>
              <a:cs typeface="Arial"/>
            </a:endParaRPr>
          </a:p>
          <a:p>
            <a:pPr marL="237665" indent="-157110">
              <a:spcBef>
                <a:spcPts val="652"/>
              </a:spcBef>
              <a:buClr>
                <a:srgbClr val="7D7D7D"/>
              </a:buClr>
              <a:buFont typeface="Wingdings"/>
              <a:buChar char=""/>
              <a:tabLst>
                <a:tab pos="238236" algn="l"/>
              </a:tabLst>
            </a:pPr>
            <a:r>
              <a:rPr sz="1170" b="1" spc="4" dirty="0">
                <a:solidFill>
                  <a:srgbClr val="41AAAA"/>
                </a:solidFill>
                <a:latin typeface="Arial"/>
                <a:cs typeface="Arial"/>
              </a:rPr>
              <a:t>Design:</a:t>
            </a:r>
            <a:r>
              <a:rPr sz="1170" b="1" spc="54" dirty="0">
                <a:solidFill>
                  <a:srgbClr val="41AAAA"/>
                </a:solidFill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Hauben</a:t>
            </a:r>
            <a:r>
              <a:rPr sz="1170" spc="36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sind</a:t>
            </a:r>
            <a:r>
              <a:rPr sz="1170" spc="22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ein</a:t>
            </a:r>
            <a:r>
              <a:rPr sz="1170" spc="9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Design-Element</a:t>
            </a:r>
            <a:endParaRPr sz="1170">
              <a:latin typeface="Arial"/>
              <a:cs typeface="Arial"/>
            </a:endParaRPr>
          </a:p>
          <a:p>
            <a:pPr marL="237665" marR="658720" indent="-156539">
              <a:lnSpc>
                <a:spcPct val="102299"/>
              </a:lnSpc>
              <a:spcBef>
                <a:spcPts val="531"/>
              </a:spcBef>
              <a:buClr>
                <a:srgbClr val="7D7D7D"/>
              </a:buClr>
              <a:buFont typeface="Wingdings"/>
              <a:buChar char=""/>
              <a:tabLst>
                <a:tab pos="238236" algn="l"/>
              </a:tabLst>
            </a:pPr>
            <a:r>
              <a:rPr sz="1170" b="1" spc="4" dirty="0">
                <a:solidFill>
                  <a:srgbClr val="41AAAA"/>
                </a:solidFill>
                <a:latin typeface="Arial"/>
                <a:cs typeface="Arial"/>
              </a:rPr>
              <a:t>Harmonie:</a:t>
            </a:r>
            <a:r>
              <a:rPr sz="1170" b="1" spc="58" dirty="0">
                <a:solidFill>
                  <a:srgbClr val="41AAAA"/>
                </a:solidFill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von</a:t>
            </a:r>
            <a:r>
              <a:rPr sz="1170" spc="40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Design-Elementen,</a:t>
            </a:r>
            <a:r>
              <a:rPr sz="1170" spc="63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Küche</a:t>
            </a:r>
            <a:r>
              <a:rPr sz="1170" spc="18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und </a:t>
            </a:r>
            <a:r>
              <a:rPr sz="1170" spc="-310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Wohnbereich</a:t>
            </a:r>
            <a:endParaRPr sz="1170">
              <a:latin typeface="Arial"/>
              <a:cs typeface="Arial"/>
            </a:endParaRPr>
          </a:p>
          <a:p>
            <a:pPr marL="237665" indent="-157110">
              <a:spcBef>
                <a:spcPts val="724"/>
              </a:spcBef>
              <a:buClr>
                <a:srgbClr val="7D7D7D"/>
              </a:buClr>
              <a:buFont typeface="Wingdings"/>
              <a:buChar char=""/>
              <a:tabLst>
                <a:tab pos="238236" algn="l"/>
              </a:tabLst>
            </a:pPr>
            <a:r>
              <a:rPr sz="1170" b="1" spc="4" dirty="0">
                <a:solidFill>
                  <a:srgbClr val="41AAAA"/>
                </a:solidFill>
                <a:latin typeface="Arial"/>
                <a:cs typeface="Arial"/>
              </a:rPr>
              <a:t>Funktion:</a:t>
            </a:r>
            <a:r>
              <a:rPr sz="1170" b="1" spc="67" dirty="0">
                <a:solidFill>
                  <a:srgbClr val="41AAAA"/>
                </a:solidFill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Aufnahme</a:t>
            </a:r>
            <a:r>
              <a:rPr sz="1170" spc="58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von</a:t>
            </a:r>
            <a:r>
              <a:rPr sz="1170" spc="31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Fett</a:t>
            </a:r>
            <a:r>
              <a:rPr sz="1170" spc="22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und</a:t>
            </a:r>
            <a:r>
              <a:rPr sz="1170" spc="22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Dampf,</a:t>
            </a:r>
            <a:endParaRPr sz="1170">
              <a:latin typeface="Arial"/>
              <a:cs typeface="Arial"/>
            </a:endParaRPr>
          </a:p>
          <a:p>
            <a:pPr marL="237665"/>
            <a:r>
              <a:rPr sz="1170" spc="4" dirty="0">
                <a:latin typeface="Arial"/>
                <a:cs typeface="Arial"/>
              </a:rPr>
              <a:t>Geruchsreduzierung</a:t>
            </a:r>
            <a:r>
              <a:rPr sz="1170" spc="45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und</a:t>
            </a:r>
            <a:r>
              <a:rPr sz="1170" spc="31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gute</a:t>
            </a:r>
            <a:r>
              <a:rPr sz="1170" spc="27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Gebläseleistung</a:t>
            </a:r>
            <a:endParaRPr sz="1170">
              <a:latin typeface="Arial"/>
              <a:cs typeface="Arial"/>
            </a:endParaRPr>
          </a:p>
          <a:p>
            <a:pPr marL="237665" marR="497611" indent="-156539">
              <a:lnSpc>
                <a:spcPct val="102299"/>
              </a:lnSpc>
              <a:spcBef>
                <a:spcPts val="531"/>
              </a:spcBef>
              <a:buClr>
                <a:srgbClr val="7D7D7D"/>
              </a:buClr>
              <a:buFont typeface="Wingdings"/>
              <a:buChar char=""/>
              <a:tabLst>
                <a:tab pos="238236" algn="l"/>
              </a:tabLst>
            </a:pPr>
            <a:r>
              <a:rPr sz="1170" b="1" spc="4" dirty="0">
                <a:solidFill>
                  <a:srgbClr val="41AAAA"/>
                </a:solidFill>
                <a:latin typeface="Arial"/>
                <a:cs typeface="Arial"/>
              </a:rPr>
              <a:t>Geräusch:</a:t>
            </a:r>
            <a:r>
              <a:rPr sz="1170" b="1" spc="63" dirty="0">
                <a:solidFill>
                  <a:srgbClr val="41AAAA"/>
                </a:solidFill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Reduzierung</a:t>
            </a:r>
            <a:r>
              <a:rPr sz="1170" spc="67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des</a:t>
            </a:r>
            <a:r>
              <a:rPr sz="1170" spc="-4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Geräusches</a:t>
            </a:r>
            <a:r>
              <a:rPr sz="1170" spc="36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auf</a:t>
            </a:r>
            <a:r>
              <a:rPr sz="1170" spc="40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ein </a:t>
            </a:r>
            <a:r>
              <a:rPr sz="1170" spc="-310" dirty="0">
                <a:latin typeface="Arial"/>
                <a:cs typeface="Arial"/>
              </a:rPr>
              <a:t> </a:t>
            </a:r>
            <a:r>
              <a:rPr sz="1170" dirty="0">
                <a:latin typeface="Arial"/>
                <a:cs typeface="Arial"/>
              </a:rPr>
              <a:t>Minimum</a:t>
            </a:r>
            <a:r>
              <a:rPr sz="1170" spc="67" dirty="0">
                <a:latin typeface="Arial"/>
                <a:cs typeface="Arial"/>
              </a:rPr>
              <a:t> </a:t>
            </a:r>
            <a:r>
              <a:rPr sz="1170" spc="-4" dirty="0">
                <a:latin typeface="Arial"/>
                <a:cs typeface="Arial"/>
              </a:rPr>
              <a:t>-</a:t>
            </a:r>
            <a:r>
              <a:rPr sz="1170" spc="31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für</a:t>
            </a:r>
            <a:r>
              <a:rPr sz="1170" spc="31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eine</a:t>
            </a:r>
            <a:r>
              <a:rPr sz="1170" spc="9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angenehme</a:t>
            </a:r>
            <a:r>
              <a:rPr sz="1170" spc="-4" dirty="0">
                <a:latin typeface="Arial"/>
                <a:cs typeface="Arial"/>
              </a:rPr>
              <a:t> </a:t>
            </a:r>
            <a:r>
              <a:rPr sz="1170" spc="4" dirty="0">
                <a:latin typeface="Arial"/>
                <a:cs typeface="Arial"/>
              </a:rPr>
              <a:t>Atmosphäre</a:t>
            </a:r>
            <a:endParaRPr sz="117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35354" y="3392456"/>
            <a:ext cx="1747141" cy="2183070"/>
            <a:chOff x="2817876" y="3770376"/>
            <a:chExt cx="1941830" cy="24263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876" y="3770376"/>
              <a:ext cx="1894331" cy="24262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7416" y="3899916"/>
              <a:ext cx="1639824" cy="2171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8648" y="4218432"/>
              <a:ext cx="1860803" cy="14676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0464" y="4219956"/>
              <a:ext cx="1757172" cy="13639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99054" y="4368546"/>
              <a:ext cx="1467485" cy="1074420"/>
            </a:xfrm>
            <a:custGeom>
              <a:avLst/>
              <a:gdLst/>
              <a:ahLst/>
              <a:cxnLst/>
              <a:rect l="l" t="t" r="r" b="b"/>
              <a:pathLst>
                <a:path w="1467485" h="1074420">
                  <a:moveTo>
                    <a:pt x="0" y="1074419"/>
                  </a:moveTo>
                  <a:lnTo>
                    <a:pt x="1467104" y="1074419"/>
                  </a:lnTo>
                  <a:lnTo>
                    <a:pt x="1467104" y="0"/>
                  </a:lnTo>
                  <a:lnTo>
                    <a:pt x="0" y="0"/>
                  </a:lnTo>
                  <a:lnTo>
                    <a:pt x="0" y="1074419"/>
                  </a:lnTo>
                  <a:close/>
                </a:path>
              </a:pathLst>
            </a:custGeom>
            <a:ln w="35052">
              <a:solidFill>
                <a:srgbClr val="41AAAA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</p:grpSp>
      <p:sp>
        <p:nvSpPr>
          <p:cNvPr id="16" name="object 5"/>
          <p:cNvSpPr/>
          <p:nvPr/>
        </p:nvSpPr>
        <p:spPr>
          <a:xfrm>
            <a:off x="8124236" y="387328"/>
            <a:ext cx="960778" cy="4996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2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40939"/>
            <a:ext cx="10969624" cy="46538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289" y="643416"/>
            <a:ext cx="2713840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dirty="0">
                <a:solidFill>
                  <a:srgbClr val="FFFFFF"/>
                </a:solidFill>
              </a:rPr>
              <a:t>glassdraft</a:t>
            </a:r>
            <a:r>
              <a:rPr spc="4" dirty="0">
                <a:solidFill>
                  <a:srgbClr val="FFFFFF"/>
                </a:solidFill>
              </a:rPr>
              <a:t>A</a:t>
            </a:r>
            <a:r>
              <a:rPr spc="-18" dirty="0">
                <a:solidFill>
                  <a:srgbClr val="FFFFFF"/>
                </a:solidFill>
              </a:rPr>
              <a:t>i</a:t>
            </a:r>
            <a:r>
              <a:rPr dirty="0">
                <a:solidFill>
                  <a:srgbClr val="FFFFFF"/>
                </a:solidFill>
              </a:rPr>
              <a:t>r</a:t>
            </a:r>
            <a:r>
              <a:rPr spc="-99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</a:t>
            </a:r>
            <a:r>
              <a:rPr spc="-54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GuidedAir</a:t>
            </a:r>
          </a:p>
        </p:txBody>
      </p:sp>
      <p:sp>
        <p:nvSpPr>
          <p:cNvPr id="4" name="object 4"/>
          <p:cNvSpPr/>
          <p:nvPr/>
        </p:nvSpPr>
        <p:spPr>
          <a:xfrm>
            <a:off x="2569634" y="4763659"/>
            <a:ext cx="8399762" cy="858144"/>
          </a:xfrm>
          <a:custGeom>
            <a:avLst/>
            <a:gdLst/>
            <a:ahLst/>
            <a:cxnLst/>
            <a:rect l="l" t="t" r="r" b="b"/>
            <a:pathLst>
              <a:path w="9335770" h="953770">
                <a:moveTo>
                  <a:pt x="9335643" y="0"/>
                </a:moveTo>
                <a:lnTo>
                  <a:pt x="0" y="0"/>
                </a:lnTo>
                <a:lnTo>
                  <a:pt x="0" y="953643"/>
                </a:lnTo>
                <a:lnTo>
                  <a:pt x="9335643" y="953643"/>
                </a:lnTo>
                <a:lnTo>
                  <a:pt x="933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56"/>
          </a:p>
        </p:txBody>
      </p:sp>
      <p:sp>
        <p:nvSpPr>
          <p:cNvPr id="5" name="object 5"/>
          <p:cNvSpPr txBox="1"/>
          <p:nvPr/>
        </p:nvSpPr>
        <p:spPr>
          <a:xfrm>
            <a:off x="2640479" y="4781599"/>
            <a:ext cx="8175799" cy="786751"/>
          </a:xfrm>
          <a:prstGeom prst="rect">
            <a:avLst/>
          </a:prstGeom>
        </p:spPr>
        <p:txBody>
          <a:bodyPr vert="horz" wrap="square" lIns="0" tIns="11427" rIns="0" bIns="0" rtlCol="0">
            <a:spAutoFit/>
          </a:bodyPr>
          <a:lstStyle/>
          <a:p>
            <a:pPr marL="11426">
              <a:spcBef>
                <a:spcPts val="90"/>
              </a:spcBef>
            </a:pPr>
            <a:r>
              <a:rPr sz="1799" b="1" dirty="0">
                <a:latin typeface="Arial"/>
                <a:cs typeface="Arial"/>
              </a:rPr>
              <a:t>GuidedAir</a:t>
            </a:r>
            <a:r>
              <a:rPr sz="1799" b="1" spc="-63" dirty="0">
                <a:latin typeface="Arial"/>
                <a:cs typeface="Arial"/>
              </a:rPr>
              <a:t> </a:t>
            </a:r>
            <a:r>
              <a:rPr sz="1799" b="1" spc="-18" dirty="0">
                <a:latin typeface="Arial"/>
                <a:cs typeface="Arial"/>
              </a:rPr>
              <a:t>Vorteile:</a:t>
            </a:r>
            <a:r>
              <a:rPr sz="1799" b="1" spc="-49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Hervorragende</a:t>
            </a:r>
            <a:r>
              <a:rPr sz="1799" b="1" spc="-22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Leistung</a:t>
            </a:r>
            <a:r>
              <a:rPr sz="1799" b="1" spc="-45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durch</a:t>
            </a:r>
            <a:r>
              <a:rPr sz="1799" b="1" spc="-22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perfekte</a:t>
            </a:r>
            <a:r>
              <a:rPr sz="1799" b="1" spc="-63" dirty="0">
                <a:latin typeface="Arial"/>
                <a:cs typeface="Arial"/>
              </a:rPr>
              <a:t> </a:t>
            </a:r>
            <a:r>
              <a:rPr sz="1799" b="1" dirty="0">
                <a:latin typeface="Arial"/>
                <a:cs typeface="Arial"/>
              </a:rPr>
              <a:t>Wrasenführung</a:t>
            </a:r>
            <a:endParaRPr sz="1799">
              <a:latin typeface="Arial"/>
              <a:cs typeface="Arial"/>
            </a:endParaRPr>
          </a:p>
          <a:p>
            <a:pPr marL="396489" indent="-114262">
              <a:spcBef>
                <a:spcPts val="9"/>
              </a:spcBef>
              <a:buChar char="-"/>
              <a:tabLst>
                <a:tab pos="397060" algn="l"/>
              </a:tabLst>
            </a:pPr>
            <a:r>
              <a:rPr sz="1619" spc="-4" dirty="0">
                <a:latin typeface="Arial"/>
                <a:cs typeface="Arial"/>
              </a:rPr>
              <a:t>Auch</a:t>
            </a:r>
            <a:r>
              <a:rPr sz="1619" spc="-22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von</a:t>
            </a:r>
            <a:r>
              <a:rPr sz="1619" spc="-40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den</a:t>
            </a:r>
            <a:r>
              <a:rPr sz="1619" spc="-13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vorderen</a:t>
            </a:r>
            <a:r>
              <a:rPr sz="1619" spc="-27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Kochzonen</a:t>
            </a:r>
            <a:endParaRPr sz="1619">
              <a:latin typeface="Arial"/>
              <a:cs typeface="Arial"/>
            </a:endParaRPr>
          </a:p>
          <a:p>
            <a:pPr marL="409057" indent="-126259">
              <a:buChar char="-"/>
              <a:tabLst>
                <a:tab pos="409057" algn="l"/>
              </a:tabLst>
            </a:pPr>
            <a:r>
              <a:rPr sz="1619" spc="-4" dirty="0">
                <a:latin typeface="Arial"/>
                <a:cs typeface="Arial"/>
              </a:rPr>
              <a:t>Geräuscharmer</a:t>
            </a:r>
            <a:r>
              <a:rPr sz="1619" spc="-18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Betrieb,</a:t>
            </a:r>
            <a:r>
              <a:rPr sz="1619" spc="-27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da</a:t>
            </a:r>
            <a:r>
              <a:rPr sz="1619" spc="13" dirty="0">
                <a:latin typeface="Arial"/>
                <a:cs typeface="Arial"/>
              </a:rPr>
              <a:t> </a:t>
            </a:r>
            <a:r>
              <a:rPr sz="1619" dirty="0">
                <a:latin typeface="Arial"/>
                <a:cs typeface="Arial"/>
              </a:rPr>
              <a:t>mit</a:t>
            </a:r>
            <a:r>
              <a:rPr sz="1619" spc="-4" dirty="0">
                <a:latin typeface="Arial"/>
                <a:cs typeface="Arial"/>
              </a:rPr>
              <a:t> GuidedAir</a:t>
            </a:r>
            <a:r>
              <a:rPr sz="1619" spc="4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niedrige</a:t>
            </a:r>
            <a:r>
              <a:rPr sz="1619" spc="13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Leistungsstufen</a:t>
            </a:r>
            <a:r>
              <a:rPr sz="1619" spc="-22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möglich</a:t>
            </a:r>
            <a:r>
              <a:rPr sz="1619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sind</a:t>
            </a:r>
            <a:endParaRPr sz="1619">
              <a:latin typeface="Arial"/>
              <a:cs typeface="Arial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8157188" y="432796"/>
            <a:ext cx="960778" cy="499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8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3121" y="5442402"/>
            <a:ext cx="647207" cy="6472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15" y="637131"/>
            <a:ext cx="5543089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dirty="0">
                <a:solidFill>
                  <a:srgbClr val="FFFFFF"/>
                </a:solidFill>
              </a:rPr>
              <a:t>Wie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funktioniert</a:t>
            </a:r>
            <a:r>
              <a:rPr spc="-8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die</a:t>
            </a:r>
            <a:r>
              <a:rPr spc="-36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Technologie</a:t>
            </a:r>
            <a:r>
              <a:rPr spc="-31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bei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glassdraftAir?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337" y="1223212"/>
            <a:ext cx="3595295" cy="3853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8735" y="5195131"/>
            <a:ext cx="1439763" cy="260709"/>
          </a:xfrm>
          <a:prstGeom prst="rect">
            <a:avLst/>
          </a:prstGeom>
        </p:spPr>
        <p:txBody>
          <a:bodyPr vert="horz" wrap="square" lIns="0" tIns="11427" rIns="0" bIns="0" rtlCol="0">
            <a:spAutoFit/>
          </a:bodyPr>
          <a:lstStyle/>
          <a:p>
            <a:pPr marL="11426">
              <a:spcBef>
                <a:spcPts val="90"/>
              </a:spcBef>
            </a:pPr>
            <a:r>
              <a:rPr sz="1619" spc="-9" dirty="0">
                <a:latin typeface="Arial"/>
                <a:cs typeface="Arial"/>
              </a:rPr>
              <a:t>ohn</a:t>
            </a:r>
            <a:r>
              <a:rPr sz="1619" spc="-4" dirty="0">
                <a:latin typeface="Arial"/>
                <a:cs typeface="Arial"/>
              </a:rPr>
              <a:t>e</a:t>
            </a:r>
            <a:r>
              <a:rPr sz="1619" spc="-67" dirty="0">
                <a:latin typeface="Arial"/>
                <a:cs typeface="Arial"/>
              </a:rPr>
              <a:t> </a:t>
            </a:r>
            <a:r>
              <a:rPr sz="1619" dirty="0">
                <a:latin typeface="Arial"/>
                <a:cs typeface="Arial"/>
              </a:rPr>
              <a:t>G</a:t>
            </a:r>
            <a:r>
              <a:rPr sz="1619" spc="-4" dirty="0">
                <a:latin typeface="Arial"/>
                <a:cs typeface="Arial"/>
              </a:rPr>
              <a:t>u</a:t>
            </a:r>
            <a:r>
              <a:rPr sz="1619" spc="-13" dirty="0">
                <a:latin typeface="Arial"/>
                <a:cs typeface="Arial"/>
              </a:rPr>
              <a:t>i</a:t>
            </a:r>
            <a:r>
              <a:rPr sz="1619" spc="-4" dirty="0">
                <a:latin typeface="Arial"/>
                <a:cs typeface="Arial"/>
              </a:rPr>
              <a:t>d</a:t>
            </a:r>
            <a:r>
              <a:rPr sz="1619" spc="-13" dirty="0">
                <a:latin typeface="Arial"/>
                <a:cs typeface="Arial"/>
              </a:rPr>
              <a:t>e</a:t>
            </a:r>
            <a:r>
              <a:rPr sz="1619" spc="-4" dirty="0">
                <a:latin typeface="Arial"/>
                <a:cs typeface="Arial"/>
              </a:rPr>
              <a:t>dA</a:t>
            </a:r>
            <a:r>
              <a:rPr sz="1619" spc="-13" dirty="0">
                <a:latin typeface="Arial"/>
                <a:cs typeface="Arial"/>
              </a:rPr>
              <a:t>i</a:t>
            </a:r>
            <a:r>
              <a:rPr sz="1619" dirty="0">
                <a:latin typeface="Arial"/>
                <a:cs typeface="Arial"/>
              </a:rPr>
              <a:t>r</a:t>
            </a:r>
            <a:endParaRPr sz="1619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0719" y="1194416"/>
            <a:ext cx="2322817" cy="38599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57208" y="5195131"/>
            <a:ext cx="1259222" cy="260709"/>
          </a:xfrm>
          <a:prstGeom prst="rect">
            <a:avLst/>
          </a:prstGeom>
        </p:spPr>
        <p:txBody>
          <a:bodyPr vert="horz" wrap="square" lIns="0" tIns="11427" rIns="0" bIns="0" rtlCol="0">
            <a:spAutoFit/>
          </a:bodyPr>
          <a:lstStyle/>
          <a:p>
            <a:pPr marL="11426">
              <a:spcBef>
                <a:spcPts val="90"/>
              </a:spcBef>
            </a:pPr>
            <a:r>
              <a:rPr sz="1619" dirty="0">
                <a:latin typeface="Arial"/>
                <a:cs typeface="Arial"/>
              </a:rPr>
              <a:t>mit</a:t>
            </a:r>
            <a:r>
              <a:rPr sz="1619" spc="-63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Gui</a:t>
            </a:r>
            <a:r>
              <a:rPr sz="1619" spc="-13" dirty="0">
                <a:latin typeface="Arial"/>
                <a:cs typeface="Arial"/>
              </a:rPr>
              <a:t>d</a:t>
            </a:r>
            <a:r>
              <a:rPr sz="1619" spc="-4" dirty="0">
                <a:latin typeface="Arial"/>
                <a:cs typeface="Arial"/>
              </a:rPr>
              <a:t>e</a:t>
            </a:r>
            <a:r>
              <a:rPr sz="1619" spc="-13" dirty="0">
                <a:latin typeface="Arial"/>
                <a:cs typeface="Arial"/>
              </a:rPr>
              <a:t>d</a:t>
            </a:r>
            <a:r>
              <a:rPr sz="1619" spc="-4" dirty="0">
                <a:latin typeface="Arial"/>
                <a:cs typeface="Arial"/>
              </a:rPr>
              <a:t>Air</a:t>
            </a:r>
            <a:endParaRPr sz="1619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40538" y="1257492"/>
            <a:ext cx="2726409" cy="3846225"/>
            <a:chOff x="8714231" y="1397508"/>
            <a:chExt cx="3030220" cy="427482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4231" y="1397508"/>
              <a:ext cx="3029712" cy="42748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02011" y="3012947"/>
              <a:ext cx="1359407" cy="2243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23931" y="2014727"/>
              <a:ext cx="1120140" cy="9159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55023" y="2244852"/>
              <a:ext cx="1362455" cy="102412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318403" y="5153172"/>
            <a:ext cx="1976247" cy="260709"/>
          </a:xfrm>
          <a:prstGeom prst="rect">
            <a:avLst/>
          </a:prstGeom>
        </p:spPr>
        <p:txBody>
          <a:bodyPr vert="horz" wrap="square" lIns="0" tIns="11427" rIns="0" bIns="0" rtlCol="0">
            <a:spAutoFit/>
          </a:bodyPr>
          <a:lstStyle/>
          <a:p>
            <a:pPr marL="11426">
              <a:spcBef>
                <a:spcPts val="90"/>
              </a:spcBef>
            </a:pPr>
            <a:r>
              <a:rPr sz="1619" spc="-4" dirty="0">
                <a:latin typeface="Arial"/>
                <a:cs typeface="Arial"/>
              </a:rPr>
              <a:t>Zus</a:t>
            </a:r>
            <a:r>
              <a:rPr sz="1619" spc="-13" dirty="0">
                <a:latin typeface="Arial"/>
                <a:cs typeface="Arial"/>
              </a:rPr>
              <a:t>ä</a:t>
            </a:r>
            <a:r>
              <a:rPr sz="1619" dirty="0">
                <a:latin typeface="Arial"/>
                <a:cs typeface="Arial"/>
              </a:rPr>
              <a:t>tzlic</a:t>
            </a:r>
            <a:r>
              <a:rPr sz="1619" spc="-13" dirty="0">
                <a:latin typeface="Arial"/>
                <a:cs typeface="Arial"/>
              </a:rPr>
              <a:t>h</a:t>
            </a:r>
            <a:r>
              <a:rPr sz="1619" spc="-4" dirty="0">
                <a:latin typeface="Arial"/>
                <a:cs typeface="Arial"/>
              </a:rPr>
              <a:t>es</a:t>
            </a:r>
            <a:r>
              <a:rPr sz="1619" spc="-76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Ge</a:t>
            </a:r>
            <a:r>
              <a:rPr sz="1619" spc="-13" dirty="0">
                <a:latin typeface="Arial"/>
                <a:cs typeface="Arial"/>
              </a:rPr>
              <a:t>b</a:t>
            </a:r>
            <a:r>
              <a:rPr sz="1619" spc="-4" dirty="0">
                <a:latin typeface="Arial"/>
                <a:cs typeface="Arial"/>
              </a:rPr>
              <a:t>l</a:t>
            </a:r>
            <a:r>
              <a:rPr sz="1619" spc="-13" dirty="0">
                <a:latin typeface="Arial"/>
                <a:cs typeface="Arial"/>
              </a:rPr>
              <a:t>ä</a:t>
            </a:r>
            <a:r>
              <a:rPr sz="1619" spc="-4" dirty="0">
                <a:latin typeface="Arial"/>
                <a:cs typeface="Arial"/>
              </a:rPr>
              <a:t>se</a:t>
            </a:r>
            <a:endParaRPr sz="1619">
              <a:latin typeface="Arial"/>
              <a:cs typeface="Arial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8157188" y="432796"/>
            <a:ext cx="960778" cy="4996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3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3121" y="5442402"/>
            <a:ext cx="647207" cy="6472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180212" y="1335650"/>
            <a:ext cx="5345407" cy="4344429"/>
            <a:chOff x="2423160" y="1484375"/>
            <a:chExt cx="5941060" cy="482854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5844" y="2595379"/>
              <a:ext cx="2615183" cy="26106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3160" y="1484375"/>
              <a:ext cx="5940551" cy="482803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04308" y="1316453"/>
            <a:ext cx="6918862" cy="4380994"/>
            <a:chOff x="227075" y="1463039"/>
            <a:chExt cx="7689850" cy="486918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651" y="1629155"/>
              <a:ext cx="1368552" cy="13685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6125" y="1482089"/>
              <a:ext cx="7651750" cy="4831080"/>
            </a:xfrm>
            <a:custGeom>
              <a:avLst/>
              <a:gdLst/>
              <a:ahLst/>
              <a:cxnLst/>
              <a:rect l="l" t="t" r="r" b="b"/>
              <a:pathLst>
                <a:path w="7651750" h="4831080">
                  <a:moveTo>
                    <a:pt x="0" y="1534668"/>
                  </a:moveTo>
                  <a:lnTo>
                    <a:pt x="1406525" y="1534668"/>
                  </a:lnTo>
                  <a:lnTo>
                    <a:pt x="1406525" y="128016"/>
                  </a:lnTo>
                  <a:lnTo>
                    <a:pt x="0" y="128016"/>
                  </a:lnTo>
                  <a:lnTo>
                    <a:pt x="0" y="1534668"/>
                  </a:lnTo>
                  <a:close/>
                </a:path>
                <a:path w="7651750" h="4831080">
                  <a:moveTo>
                    <a:pt x="2513203" y="4831080"/>
                  </a:moveTo>
                  <a:lnTo>
                    <a:pt x="3369691" y="4831080"/>
                  </a:lnTo>
                  <a:lnTo>
                    <a:pt x="4654169" y="4831080"/>
                  </a:lnTo>
                  <a:lnTo>
                    <a:pt x="7651623" y="4831080"/>
                  </a:lnTo>
                  <a:lnTo>
                    <a:pt x="7651623" y="2014982"/>
                  </a:lnTo>
                  <a:lnTo>
                    <a:pt x="7651623" y="808101"/>
                  </a:lnTo>
                  <a:lnTo>
                    <a:pt x="7651623" y="3429"/>
                  </a:lnTo>
                  <a:lnTo>
                    <a:pt x="4654169" y="3429"/>
                  </a:lnTo>
                  <a:lnTo>
                    <a:pt x="3369691" y="3429"/>
                  </a:lnTo>
                  <a:lnTo>
                    <a:pt x="2513203" y="3429"/>
                  </a:lnTo>
                  <a:lnTo>
                    <a:pt x="2523871" y="0"/>
                  </a:lnTo>
                  <a:lnTo>
                    <a:pt x="1415669" y="847471"/>
                  </a:lnTo>
                  <a:lnTo>
                    <a:pt x="2513203" y="2014982"/>
                  </a:lnTo>
                  <a:lnTo>
                    <a:pt x="2513203" y="4831080"/>
                  </a:lnTo>
                  <a:close/>
                </a:path>
              </a:pathLst>
            </a:custGeom>
            <a:ln w="38100">
              <a:solidFill>
                <a:srgbClr val="2C78FF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7015" y="637131"/>
            <a:ext cx="5132870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dirty="0">
                <a:solidFill>
                  <a:srgbClr val="FFFFFF"/>
                </a:solidFill>
              </a:rPr>
              <a:t>Bedienung</a:t>
            </a:r>
            <a:r>
              <a:rPr spc="-49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</a:t>
            </a:r>
            <a:r>
              <a:rPr spc="-27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Automatikfunktion</a:t>
            </a:r>
            <a:r>
              <a:rPr spc="-81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Luftgütesensor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338450" y="1631374"/>
            <a:ext cx="3392584" cy="2488179"/>
          </a:xfrm>
          <a:prstGeom prst="rect">
            <a:avLst/>
          </a:prstGeom>
        </p:spPr>
        <p:txBody>
          <a:bodyPr vert="horz" wrap="square" lIns="0" tIns="11427" rIns="0" bIns="0" rtlCol="0">
            <a:spAutoFit/>
          </a:bodyPr>
          <a:lstStyle/>
          <a:p>
            <a:pPr marL="267373" indent="-256518">
              <a:spcBef>
                <a:spcPts val="90"/>
              </a:spcBef>
              <a:buFont typeface="Wingdings"/>
              <a:buChar char=""/>
              <a:tabLst>
                <a:tab pos="267373" algn="l"/>
                <a:tab pos="267944" algn="l"/>
              </a:tabLst>
            </a:pPr>
            <a:r>
              <a:rPr sz="1619" spc="-4" dirty="0">
                <a:latin typeface="Arial"/>
                <a:cs typeface="Arial"/>
              </a:rPr>
              <a:t>Passt</a:t>
            </a:r>
            <a:r>
              <a:rPr sz="1619" spc="-31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die</a:t>
            </a:r>
            <a:r>
              <a:rPr sz="1619" spc="-13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Leistung</a:t>
            </a:r>
            <a:r>
              <a:rPr sz="1619" spc="-18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automatisch</a:t>
            </a:r>
            <a:r>
              <a:rPr sz="1619" spc="-40" dirty="0">
                <a:latin typeface="Arial"/>
                <a:cs typeface="Arial"/>
              </a:rPr>
              <a:t> </a:t>
            </a:r>
            <a:r>
              <a:rPr sz="1619" spc="-22" dirty="0">
                <a:latin typeface="Arial"/>
                <a:cs typeface="Arial"/>
              </a:rPr>
              <a:t>an</a:t>
            </a:r>
            <a:endParaRPr sz="1619">
              <a:latin typeface="Arial"/>
              <a:cs typeface="Arial"/>
            </a:endParaRPr>
          </a:p>
          <a:p>
            <a:pPr>
              <a:spcBef>
                <a:spcPts val="49"/>
              </a:spcBef>
              <a:buFont typeface="Wingdings"/>
              <a:buChar char=""/>
            </a:pPr>
            <a:endParaRPr sz="2069">
              <a:latin typeface="Arial"/>
              <a:cs typeface="Arial"/>
            </a:endParaRPr>
          </a:p>
          <a:p>
            <a:pPr marL="267373" indent="-256518">
              <a:buFont typeface="Wingdings"/>
              <a:buChar char=""/>
              <a:tabLst>
                <a:tab pos="267373" algn="l"/>
                <a:tab pos="267944" algn="l"/>
              </a:tabLst>
            </a:pPr>
            <a:r>
              <a:rPr sz="1619" spc="-4" dirty="0">
                <a:latin typeface="Arial"/>
                <a:cs typeface="Arial"/>
              </a:rPr>
              <a:t>Wählt</a:t>
            </a:r>
            <a:r>
              <a:rPr sz="1619" spc="-36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immer</a:t>
            </a:r>
            <a:r>
              <a:rPr sz="1619" spc="-22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die</a:t>
            </a:r>
            <a:r>
              <a:rPr sz="1619" spc="-9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passende</a:t>
            </a:r>
            <a:r>
              <a:rPr sz="1619" spc="-22" dirty="0">
                <a:latin typeface="Arial"/>
                <a:cs typeface="Arial"/>
              </a:rPr>
              <a:t> </a:t>
            </a:r>
            <a:r>
              <a:rPr sz="1619" dirty="0">
                <a:latin typeface="Arial"/>
                <a:cs typeface="Arial"/>
              </a:rPr>
              <a:t>Stufe</a:t>
            </a:r>
            <a:endParaRPr sz="1619">
              <a:latin typeface="Arial"/>
              <a:cs typeface="Arial"/>
            </a:endParaRPr>
          </a:p>
          <a:p>
            <a:pPr>
              <a:spcBef>
                <a:spcPts val="49"/>
              </a:spcBef>
              <a:buFont typeface="Wingdings"/>
              <a:buChar char=""/>
            </a:pPr>
            <a:endParaRPr sz="2069">
              <a:latin typeface="Arial"/>
              <a:cs typeface="Arial"/>
            </a:endParaRPr>
          </a:p>
          <a:p>
            <a:pPr marL="267373" indent="-256518">
              <a:buFont typeface="Wingdings"/>
              <a:buChar char=""/>
              <a:tabLst>
                <a:tab pos="267373" algn="l"/>
                <a:tab pos="267944" algn="l"/>
              </a:tabLst>
            </a:pPr>
            <a:r>
              <a:rPr sz="1619" dirty="0">
                <a:latin typeface="Arial"/>
                <a:cs typeface="Arial"/>
              </a:rPr>
              <a:t>Misst</a:t>
            </a:r>
            <a:r>
              <a:rPr sz="1619" spc="418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Gerüche</a:t>
            </a:r>
            <a:r>
              <a:rPr sz="1619" spc="-49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und</a:t>
            </a:r>
            <a:r>
              <a:rPr sz="1619" spc="-18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Kochdunst</a:t>
            </a:r>
            <a:endParaRPr sz="1619">
              <a:latin typeface="Arial"/>
              <a:cs typeface="Arial"/>
            </a:endParaRPr>
          </a:p>
          <a:p>
            <a:pPr>
              <a:spcBef>
                <a:spcPts val="31"/>
              </a:spcBef>
              <a:buFont typeface="Wingdings"/>
              <a:buChar char=""/>
            </a:pPr>
            <a:endParaRPr sz="1754">
              <a:latin typeface="Arial"/>
              <a:cs typeface="Arial"/>
            </a:endParaRPr>
          </a:p>
          <a:p>
            <a:pPr marL="239950" marR="73128" indent="-229095">
              <a:lnSpc>
                <a:spcPct val="110100"/>
              </a:lnSpc>
              <a:buFont typeface="Wingdings"/>
              <a:buChar char=""/>
              <a:tabLst>
                <a:tab pos="267373" algn="l"/>
                <a:tab pos="267944" algn="l"/>
              </a:tabLst>
            </a:pPr>
            <a:r>
              <a:rPr sz="1456" dirty="0"/>
              <a:t>	</a:t>
            </a:r>
            <a:r>
              <a:rPr sz="1619" spc="-4" dirty="0">
                <a:latin typeface="Arial"/>
                <a:cs typeface="Arial"/>
              </a:rPr>
              <a:t>Schaltet sich in </a:t>
            </a:r>
            <a:r>
              <a:rPr sz="1619" spc="-13" dirty="0">
                <a:latin typeface="Arial"/>
                <a:cs typeface="Arial"/>
              </a:rPr>
              <a:t>Verbindung </a:t>
            </a:r>
            <a:r>
              <a:rPr sz="1619" dirty="0">
                <a:latin typeface="Arial"/>
                <a:cs typeface="Arial"/>
              </a:rPr>
              <a:t>mit </a:t>
            </a:r>
            <a:r>
              <a:rPr sz="1619" spc="4" dirty="0">
                <a:latin typeface="Arial"/>
                <a:cs typeface="Arial"/>
              </a:rPr>
              <a:t> </a:t>
            </a:r>
            <a:r>
              <a:rPr sz="1619" spc="-18" dirty="0">
                <a:latin typeface="Arial"/>
                <a:cs typeface="Arial"/>
              </a:rPr>
              <a:t>cookConnect</a:t>
            </a:r>
            <a:r>
              <a:rPr sz="1619" spc="45" dirty="0">
                <a:latin typeface="Arial"/>
                <a:cs typeface="Arial"/>
              </a:rPr>
              <a:t> </a:t>
            </a:r>
            <a:r>
              <a:rPr sz="1619" spc="-18" dirty="0">
                <a:latin typeface="Arial"/>
                <a:cs typeface="Arial"/>
              </a:rPr>
              <a:t>oder</a:t>
            </a:r>
            <a:r>
              <a:rPr sz="1619" spc="9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Home </a:t>
            </a:r>
            <a:r>
              <a:rPr sz="1619" spc="-18" dirty="0">
                <a:latin typeface="Arial"/>
                <a:cs typeface="Arial"/>
              </a:rPr>
              <a:t>Connect </a:t>
            </a:r>
            <a:r>
              <a:rPr sz="1619" spc="-435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automatisch</a:t>
            </a:r>
            <a:r>
              <a:rPr sz="1619" spc="-49" dirty="0">
                <a:latin typeface="Arial"/>
                <a:cs typeface="Arial"/>
              </a:rPr>
              <a:t> </a:t>
            </a:r>
            <a:r>
              <a:rPr sz="1619" spc="-4" dirty="0">
                <a:latin typeface="Arial"/>
                <a:cs typeface="Arial"/>
              </a:rPr>
              <a:t>ein</a:t>
            </a:r>
            <a:endParaRPr sz="1619">
              <a:latin typeface="Arial"/>
              <a:cs typeface="Arial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8157188" y="432796"/>
            <a:ext cx="960778" cy="4996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8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3121" y="5442403"/>
            <a:ext cx="647207" cy="6430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015" y="637131"/>
            <a:ext cx="3789091" cy="288986"/>
          </a:xfrm>
          <a:prstGeom prst="rect">
            <a:avLst/>
          </a:prstGeom>
        </p:spPr>
        <p:txBody>
          <a:bodyPr vert="horz" wrap="square" lIns="0" tIns="11998" rIns="0" bIns="0" rtlCol="0" anchor="b" anchorCtr="0">
            <a:spAutoFit/>
          </a:bodyPr>
          <a:lstStyle/>
          <a:p>
            <a:pPr marL="11426">
              <a:lnSpc>
                <a:spcPct val="100000"/>
              </a:lnSpc>
              <a:spcBef>
                <a:spcPts val="94"/>
              </a:spcBef>
            </a:pPr>
            <a:r>
              <a:rPr dirty="0">
                <a:solidFill>
                  <a:srgbClr val="FFFFFF"/>
                </a:solidFill>
              </a:rPr>
              <a:t>…Flüssigkeiten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sind</a:t>
            </a:r>
            <a:r>
              <a:rPr spc="-49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kein</a:t>
            </a:r>
            <a:r>
              <a:rPr spc="-72" dirty="0">
                <a:solidFill>
                  <a:srgbClr val="FFFFFF"/>
                </a:solidFill>
              </a:rPr>
              <a:t> </a:t>
            </a:r>
            <a:r>
              <a:rPr spc="-4" dirty="0">
                <a:solidFill>
                  <a:srgbClr val="FFFFFF"/>
                </a:solidFill>
              </a:rPr>
              <a:t>Problem.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69242" y="1249265"/>
            <a:ext cx="8800839" cy="4060475"/>
            <a:chOff x="2410967" y="1388363"/>
            <a:chExt cx="9781540" cy="4512945"/>
          </a:xfrm>
        </p:grpSpPr>
        <p:sp>
          <p:nvSpPr>
            <p:cNvPr id="5" name="object 5"/>
            <p:cNvSpPr/>
            <p:nvPr/>
          </p:nvSpPr>
          <p:spPr>
            <a:xfrm>
              <a:off x="10660379" y="2534411"/>
              <a:ext cx="765175" cy="3261360"/>
            </a:xfrm>
            <a:custGeom>
              <a:avLst/>
              <a:gdLst/>
              <a:ahLst/>
              <a:cxnLst/>
              <a:rect l="l" t="t" r="r" b="b"/>
              <a:pathLst>
                <a:path w="765175" h="3261360">
                  <a:moveTo>
                    <a:pt x="764921" y="0"/>
                  </a:moveTo>
                  <a:lnTo>
                    <a:pt x="0" y="0"/>
                  </a:lnTo>
                  <a:lnTo>
                    <a:pt x="0" y="3261360"/>
                  </a:lnTo>
                  <a:lnTo>
                    <a:pt x="764921" y="3261360"/>
                  </a:lnTo>
                  <a:lnTo>
                    <a:pt x="764921" y="0"/>
                  </a:lnTo>
                  <a:close/>
                </a:path>
              </a:pathLst>
            </a:custGeom>
            <a:solidFill>
              <a:srgbClr val="990033"/>
            </a:solidFill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8611" y="1548384"/>
              <a:ext cx="2723388" cy="42580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623" y="1388363"/>
              <a:ext cx="6016752" cy="45125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0967" y="3314699"/>
              <a:ext cx="2592324" cy="24338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15483" y="4681728"/>
              <a:ext cx="1577340" cy="359410"/>
            </a:xfrm>
            <a:custGeom>
              <a:avLst/>
              <a:gdLst/>
              <a:ahLst/>
              <a:cxnLst/>
              <a:rect l="l" t="t" r="r" b="b"/>
              <a:pathLst>
                <a:path w="1577340" h="359410">
                  <a:moveTo>
                    <a:pt x="972057" y="0"/>
                  </a:moveTo>
                  <a:lnTo>
                    <a:pt x="911478" y="2413"/>
                  </a:lnTo>
                  <a:lnTo>
                    <a:pt x="858265" y="11811"/>
                  </a:lnTo>
                  <a:lnTo>
                    <a:pt x="819403" y="27305"/>
                  </a:lnTo>
                  <a:lnTo>
                    <a:pt x="808989" y="24384"/>
                  </a:lnTo>
                  <a:lnTo>
                    <a:pt x="715263" y="10795"/>
                  </a:lnTo>
                  <a:lnTo>
                    <a:pt x="655065" y="10541"/>
                  </a:lnTo>
                  <a:lnTo>
                    <a:pt x="598169" y="16002"/>
                  </a:lnTo>
                  <a:lnTo>
                    <a:pt x="548639" y="26670"/>
                  </a:lnTo>
                  <a:lnTo>
                    <a:pt x="511048" y="42037"/>
                  </a:lnTo>
                  <a:lnTo>
                    <a:pt x="474090" y="36576"/>
                  </a:lnTo>
                  <a:lnTo>
                    <a:pt x="434848" y="33020"/>
                  </a:lnTo>
                  <a:lnTo>
                    <a:pt x="394335" y="31623"/>
                  </a:lnTo>
                  <a:lnTo>
                    <a:pt x="353313" y="32258"/>
                  </a:lnTo>
                  <a:lnTo>
                    <a:pt x="289560" y="37719"/>
                  </a:lnTo>
                  <a:lnTo>
                    <a:pt x="234568" y="47752"/>
                  </a:lnTo>
                  <a:lnTo>
                    <a:pt x="190373" y="61722"/>
                  </a:lnTo>
                  <a:lnTo>
                    <a:pt x="142239" y="97790"/>
                  </a:lnTo>
                  <a:lnTo>
                    <a:pt x="142239" y="118237"/>
                  </a:lnTo>
                  <a:lnTo>
                    <a:pt x="140969" y="119380"/>
                  </a:lnTo>
                  <a:lnTo>
                    <a:pt x="71374" y="127000"/>
                  </a:lnTo>
                  <a:lnTo>
                    <a:pt x="20446" y="143637"/>
                  </a:lnTo>
                  <a:lnTo>
                    <a:pt x="0" y="162179"/>
                  </a:lnTo>
                  <a:lnTo>
                    <a:pt x="3810" y="181102"/>
                  </a:lnTo>
                  <a:lnTo>
                    <a:pt x="30099" y="198120"/>
                  </a:lnTo>
                  <a:lnTo>
                    <a:pt x="77088" y="211328"/>
                  </a:lnTo>
                  <a:lnTo>
                    <a:pt x="56261" y="219837"/>
                  </a:lnTo>
                  <a:lnTo>
                    <a:pt x="42163" y="229489"/>
                  </a:lnTo>
                  <a:lnTo>
                    <a:pt x="35051" y="239903"/>
                  </a:lnTo>
                  <a:lnTo>
                    <a:pt x="35305" y="250571"/>
                  </a:lnTo>
                  <a:lnTo>
                    <a:pt x="54863" y="269240"/>
                  </a:lnTo>
                  <a:lnTo>
                    <a:pt x="94614" y="283464"/>
                  </a:lnTo>
                  <a:lnTo>
                    <a:pt x="148843" y="292100"/>
                  </a:lnTo>
                  <a:lnTo>
                    <a:pt x="211708" y="293751"/>
                  </a:lnTo>
                  <a:lnTo>
                    <a:pt x="213740" y="294894"/>
                  </a:lnTo>
                  <a:lnTo>
                    <a:pt x="248919" y="309626"/>
                  </a:lnTo>
                  <a:lnTo>
                    <a:pt x="290321" y="321056"/>
                  </a:lnTo>
                  <a:lnTo>
                    <a:pt x="337185" y="329692"/>
                  </a:lnTo>
                  <a:lnTo>
                    <a:pt x="388112" y="335280"/>
                  </a:lnTo>
                  <a:lnTo>
                    <a:pt x="441578" y="337820"/>
                  </a:lnTo>
                  <a:lnTo>
                    <a:pt x="496062" y="337058"/>
                  </a:lnTo>
                  <a:lnTo>
                    <a:pt x="549782" y="332867"/>
                  </a:lnTo>
                  <a:lnTo>
                    <a:pt x="601471" y="325374"/>
                  </a:lnTo>
                  <a:lnTo>
                    <a:pt x="627888" y="335661"/>
                  </a:lnTo>
                  <a:lnTo>
                    <a:pt x="659511" y="344297"/>
                  </a:lnTo>
                  <a:lnTo>
                    <a:pt x="695451" y="351155"/>
                  </a:lnTo>
                  <a:lnTo>
                    <a:pt x="734821" y="355981"/>
                  </a:lnTo>
                  <a:lnTo>
                    <a:pt x="800100" y="359283"/>
                  </a:lnTo>
                  <a:lnTo>
                    <a:pt x="863600" y="357251"/>
                  </a:lnTo>
                  <a:lnTo>
                    <a:pt x="922527" y="350266"/>
                  </a:lnTo>
                  <a:lnTo>
                    <a:pt x="973836" y="338963"/>
                  </a:lnTo>
                  <a:lnTo>
                    <a:pt x="1014602" y="323596"/>
                  </a:lnTo>
                  <a:lnTo>
                    <a:pt x="1042035" y="304927"/>
                  </a:lnTo>
                  <a:lnTo>
                    <a:pt x="1067689" y="309118"/>
                  </a:lnTo>
                  <a:lnTo>
                    <a:pt x="1094866" y="312293"/>
                  </a:lnTo>
                  <a:lnTo>
                    <a:pt x="1123188" y="314198"/>
                  </a:lnTo>
                  <a:lnTo>
                    <a:pt x="1152143" y="314960"/>
                  </a:lnTo>
                  <a:lnTo>
                    <a:pt x="1218945" y="311785"/>
                  </a:lnTo>
                  <a:lnTo>
                    <a:pt x="1277112" y="302514"/>
                  </a:lnTo>
                  <a:lnTo>
                    <a:pt x="1323213" y="288544"/>
                  </a:lnTo>
                  <a:lnTo>
                    <a:pt x="1353565" y="270637"/>
                  </a:lnTo>
                  <a:lnTo>
                    <a:pt x="1364868" y="249936"/>
                  </a:lnTo>
                  <a:lnTo>
                    <a:pt x="1395983" y="247904"/>
                  </a:lnTo>
                  <a:lnTo>
                    <a:pt x="1454150" y="240284"/>
                  </a:lnTo>
                  <a:lnTo>
                    <a:pt x="1534794" y="217043"/>
                  </a:lnTo>
                  <a:lnTo>
                    <a:pt x="1567307" y="195580"/>
                  </a:lnTo>
                  <a:lnTo>
                    <a:pt x="1577086" y="172212"/>
                  </a:lnTo>
                  <a:lnTo>
                    <a:pt x="1563623" y="148971"/>
                  </a:lnTo>
                  <a:lnTo>
                    <a:pt x="1526032" y="127254"/>
                  </a:lnTo>
                  <a:lnTo>
                    <a:pt x="1529588" y="124714"/>
                  </a:lnTo>
                  <a:lnTo>
                    <a:pt x="1532636" y="122047"/>
                  </a:lnTo>
                  <a:lnTo>
                    <a:pt x="1534921" y="119380"/>
                  </a:lnTo>
                  <a:lnTo>
                    <a:pt x="1540129" y="95504"/>
                  </a:lnTo>
                  <a:lnTo>
                    <a:pt x="1516125" y="73533"/>
                  </a:lnTo>
                  <a:lnTo>
                    <a:pt x="1467357" y="56007"/>
                  </a:lnTo>
                  <a:lnTo>
                    <a:pt x="1398269" y="45212"/>
                  </a:lnTo>
                  <a:lnTo>
                    <a:pt x="1390268" y="36068"/>
                  </a:lnTo>
                  <a:lnTo>
                    <a:pt x="1338452" y="12954"/>
                  </a:lnTo>
                  <a:lnTo>
                    <a:pt x="1289812" y="3937"/>
                  </a:lnTo>
                  <a:lnTo>
                    <a:pt x="1236471" y="127"/>
                  </a:lnTo>
                  <a:lnTo>
                    <a:pt x="1182369" y="1524"/>
                  </a:lnTo>
                  <a:lnTo>
                    <a:pt x="1131824" y="8001"/>
                  </a:lnTo>
                  <a:lnTo>
                    <a:pt x="1088643" y="19431"/>
                  </a:lnTo>
                  <a:lnTo>
                    <a:pt x="1076832" y="15113"/>
                  </a:lnTo>
                  <a:lnTo>
                    <a:pt x="1063498" y="11303"/>
                  </a:lnTo>
                  <a:lnTo>
                    <a:pt x="1048892" y="8001"/>
                  </a:lnTo>
                  <a:lnTo>
                    <a:pt x="1033017" y="5080"/>
                  </a:lnTo>
                  <a:lnTo>
                    <a:pt x="972057" y="0"/>
                  </a:lnTo>
                  <a:close/>
                </a:path>
              </a:pathLst>
            </a:custGeom>
            <a:solidFill>
              <a:srgbClr val="9D452C"/>
            </a:solidFill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sp>
          <p:nvSpPr>
            <p:cNvPr id="10" name="object 10"/>
            <p:cNvSpPr/>
            <p:nvPr/>
          </p:nvSpPr>
          <p:spPr>
            <a:xfrm>
              <a:off x="5015483" y="4681728"/>
              <a:ext cx="1577340" cy="359410"/>
            </a:xfrm>
            <a:custGeom>
              <a:avLst/>
              <a:gdLst/>
              <a:ahLst/>
              <a:cxnLst/>
              <a:rect l="l" t="t" r="r" b="b"/>
              <a:pathLst>
                <a:path w="1577340" h="359410">
                  <a:moveTo>
                    <a:pt x="142239" y="118237"/>
                  </a:moveTo>
                  <a:lnTo>
                    <a:pt x="158876" y="78613"/>
                  </a:lnTo>
                  <a:lnTo>
                    <a:pt x="234568" y="47752"/>
                  </a:lnTo>
                  <a:lnTo>
                    <a:pt x="289560" y="37719"/>
                  </a:lnTo>
                  <a:lnTo>
                    <a:pt x="353313" y="32258"/>
                  </a:lnTo>
                  <a:lnTo>
                    <a:pt x="394335" y="31623"/>
                  </a:lnTo>
                  <a:lnTo>
                    <a:pt x="434848" y="33020"/>
                  </a:lnTo>
                  <a:lnTo>
                    <a:pt x="474090" y="36576"/>
                  </a:lnTo>
                  <a:lnTo>
                    <a:pt x="511048" y="42037"/>
                  </a:lnTo>
                  <a:lnTo>
                    <a:pt x="548639" y="26670"/>
                  </a:lnTo>
                  <a:lnTo>
                    <a:pt x="598169" y="16002"/>
                  </a:lnTo>
                  <a:lnTo>
                    <a:pt x="655065" y="10541"/>
                  </a:lnTo>
                  <a:lnTo>
                    <a:pt x="715263" y="10795"/>
                  </a:lnTo>
                  <a:lnTo>
                    <a:pt x="774191" y="17018"/>
                  </a:lnTo>
                  <a:lnTo>
                    <a:pt x="819403" y="27305"/>
                  </a:lnTo>
                  <a:lnTo>
                    <a:pt x="858265" y="11811"/>
                  </a:lnTo>
                  <a:lnTo>
                    <a:pt x="911478" y="2413"/>
                  </a:lnTo>
                  <a:lnTo>
                    <a:pt x="972057" y="0"/>
                  </a:lnTo>
                  <a:lnTo>
                    <a:pt x="1033017" y="5080"/>
                  </a:lnTo>
                  <a:lnTo>
                    <a:pt x="1048892" y="8001"/>
                  </a:lnTo>
                  <a:lnTo>
                    <a:pt x="1063498" y="11303"/>
                  </a:lnTo>
                  <a:lnTo>
                    <a:pt x="1076832" y="15113"/>
                  </a:lnTo>
                  <a:lnTo>
                    <a:pt x="1088643" y="19431"/>
                  </a:lnTo>
                  <a:lnTo>
                    <a:pt x="1131824" y="8001"/>
                  </a:lnTo>
                  <a:lnTo>
                    <a:pt x="1182369" y="1524"/>
                  </a:lnTo>
                  <a:lnTo>
                    <a:pt x="1236471" y="127"/>
                  </a:lnTo>
                  <a:lnTo>
                    <a:pt x="1289812" y="3937"/>
                  </a:lnTo>
                  <a:lnTo>
                    <a:pt x="1338452" y="12954"/>
                  </a:lnTo>
                  <a:lnTo>
                    <a:pt x="1377441" y="27432"/>
                  </a:lnTo>
                  <a:lnTo>
                    <a:pt x="1398269" y="45212"/>
                  </a:lnTo>
                  <a:lnTo>
                    <a:pt x="1467357" y="56007"/>
                  </a:lnTo>
                  <a:lnTo>
                    <a:pt x="1516125" y="73533"/>
                  </a:lnTo>
                  <a:lnTo>
                    <a:pt x="1540129" y="95504"/>
                  </a:lnTo>
                  <a:lnTo>
                    <a:pt x="1534921" y="119380"/>
                  </a:lnTo>
                  <a:lnTo>
                    <a:pt x="1532636" y="122047"/>
                  </a:lnTo>
                  <a:lnTo>
                    <a:pt x="1529588" y="124714"/>
                  </a:lnTo>
                  <a:lnTo>
                    <a:pt x="1526032" y="127254"/>
                  </a:lnTo>
                  <a:lnTo>
                    <a:pt x="1563623" y="148971"/>
                  </a:lnTo>
                  <a:lnTo>
                    <a:pt x="1577086" y="172212"/>
                  </a:lnTo>
                  <a:lnTo>
                    <a:pt x="1567307" y="195580"/>
                  </a:lnTo>
                  <a:lnTo>
                    <a:pt x="1534794" y="217043"/>
                  </a:lnTo>
                  <a:lnTo>
                    <a:pt x="1480439" y="234823"/>
                  </a:lnTo>
                  <a:lnTo>
                    <a:pt x="1425828" y="244729"/>
                  </a:lnTo>
                  <a:lnTo>
                    <a:pt x="1364868" y="249936"/>
                  </a:lnTo>
                  <a:lnTo>
                    <a:pt x="1353565" y="270637"/>
                  </a:lnTo>
                  <a:lnTo>
                    <a:pt x="1323213" y="288544"/>
                  </a:lnTo>
                  <a:lnTo>
                    <a:pt x="1277112" y="302514"/>
                  </a:lnTo>
                  <a:lnTo>
                    <a:pt x="1218945" y="311785"/>
                  </a:lnTo>
                  <a:lnTo>
                    <a:pt x="1152143" y="314960"/>
                  </a:lnTo>
                  <a:lnTo>
                    <a:pt x="1123188" y="314198"/>
                  </a:lnTo>
                  <a:lnTo>
                    <a:pt x="1094866" y="312293"/>
                  </a:lnTo>
                  <a:lnTo>
                    <a:pt x="1067689" y="309118"/>
                  </a:lnTo>
                  <a:lnTo>
                    <a:pt x="1042035" y="304927"/>
                  </a:lnTo>
                  <a:lnTo>
                    <a:pt x="1014602" y="323596"/>
                  </a:lnTo>
                  <a:lnTo>
                    <a:pt x="973836" y="338963"/>
                  </a:lnTo>
                  <a:lnTo>
                    <a:pt x="922527" y="350266"/>
                  </a:lnTo>
                  <a:lnTo>
                    <a:pt x="863600" y="357251"/>
                  </a:lnTo>
                  <a:lnTo>
                    <a:pt x="800100" y="359283"/>
                  </a:lnTo>
                  <a:lnTo>
                    <a:pt x="734821" y="355981"/>
                  </a:lnTo>
                  <a:lnTo>
                    <a:pt x="695451" y="351155"/>
                  </a:lnTo>
                  <a:lnTo>
                    <a:pt x="659511" y="344297"/>
                  </a:lnTo>
                  <a:lnTo>
                    <a:pt x="627888" y="335661"/>
                  </a:lnTo>
                  <a:lnTo>
                    <a:pt x="601471" y="325374"/>
                  </a:lnTo>
                  <a:lnTo>
                    <a:pt x="549782" y="332867"/>
                  </a:lnTo>
                  <a:lnTo>
                    <a:pt x="496062" y="337058"/>
                  </a:lnTo>
                  <a:lnTo>
                    <a:pt x="441578" y="337820"/>
                  </a:lnTo>
                  <a:lnTo>
                    <a:pt x="388112" y="335280"/>
                  </a:lnTo>
                  <a:lnTo>
                    <a:pt x="337185" y="329692"/>
                  </a:lnTo>
                  <a:lnTo>
                    <a:pt x="290321" y="321056"/>
                  </a:lnTo>
                  <a:lnTo>
                    <a:pt x="248919" y="309626"/>
                  </a:lnTo>
                  <a:lnTo>
                    <a:pt x="213740" y="294894"/>
                  </a:lnTo>
                  <a:lnTo>
                    <a:pt x="212725" y="294259"/>
                  </a:lnTo>
                  <a:lnTo>
                    <a:pt x="211708" y="293751"/>
                  </a:lnTo>
                  <a:lnTo>
                    <a:pt x="148843" y="292100"/>
                  </a:lnTo>
                  <a:lnTo>
                    <a:pt x="94614" y="283464"/>
                  </a:lnTo>
                  <a:lnTo>
                    <a:pt x="54863" y="269240"/>
                  </a:lnTo>
                  <a:lnTo>
                    <a:pt x="35051" y="239903"/>
                  </a:lnTo>
                  <a:lnTo>
                    <a:pt x="42163" y="229489"/>
                  </a:lnTo>
                  <a:lnTo>
                    <a:pt x="56261" y="219837"/>
                  </a:lnTo>
                  <a:lnTo>
                    <a:pt x="77088" y="211328"/>
                  </a:lnTo>
                  <a:lnTo>
                    <a:pt x="30099" y="198120"/>
                  </a:lnTo>
                  <a:lnTo>
                    <a:pt x="3810" y="181102"/>
                  </a:lnTo>
                  <a:lnTo>
                    <a:pt x="0" y="162179"/>
                  </a:lnTo>
                  <a:lnTo>
                    <a:pt x="20446" y="143637"/>
                  </a:lnTo>
                  <a:lnTo>
                    <a:pt x="42925" y="134366"/>
                  </a:lnTo>
                  <a:lnTo>
                    <a:pt x="71374" y="127000"/>
                  </a:lnTo>
                  <a:lnTo>
                    <a:pt x="104520" y="121920"/>
                  </a:lnTo>
                  <a:lnTo>
                    <a:pt x="140969" y="119380"/>
                  </a:lnTo>
                  <a:lnTo>
                    <a:pt x="142239" y="118237"/>
                  </a:lnTo>
                  <a:close/>
                </a:path>
                <a:path w="1577340" h="359410">
                  <a:moveTo>
                    <a:pt x="171195" y="216408"/>
                  </a:moveTo>
                  <a:lnTo>
                    <a:pt x="147065" y="216535"/>
                  </a:lnTo>
                  <a:lnTo>
                    <a:pt x="123316" y="215392"/>
                  </a:lnTo>
                  <a:lnTo>
                    <a:pt x="100456" y="213106"/>
                  </a:lnTo>
                  <a:lnTo>
                    <a:pt x="78739" y="209931"/>
                  </a:lnTo>
                </a:path>
                <a:path w="1577340" h="359410">
                  <a:moveTo>
                    <a:pt x="252856" y="289052"/>
                  </a:moveTo>
                  <a:lnTo>
                    <a:pt x="242950" y="290068"/>
                  </a:lnTo>
                  <a:lnTo>
                    <a:pt x="232917" y="290957"/>
                  </a:lnTo>
                  <a:lnTo>
                    <a:pt x="222757" y="291719"/>
                  </a:lnTo>
                  <a:lnTo>
                    <a:pt x="212343" y="292227"/>
                  </a:lnTo>
                </a:path>
                <a:path w="1577340" h="359410">
                  <a:moveTo>
                    <a:pt x="601344" y="323977"/>
                  </a:moveTo>
                  <a:lnTo>
                    <a:pt x="594232" y="320421"/>
                  </a:lnTo>
                  <a:lnTo>
                    <a:pt x="587882" y="316865"/>
                  </a:lnTo>
                  <a:lnTo>
                    <a:pt x="582040" y="313182"/>
                  </a:lnTo>
                  <a:lnTo>
                    <a:pt x="576961" y="309372"/>
                  </a:lnTo>
                </a:path>
                <a:path w="1577340" h="359410">
                  <a:moveTo>
                    <a:pt x="1051940" y="287782"/>
                  </a:moveTo>
                  <a:lnTo>
                    <a:pt x="1050416" y="293243"/>
                  </a:lnTo>
                  <a:lnTo>
                    <a:pt x="1047241" y="298577"/>
                  </a:lnTo>
                  <a:lnTo>
                    <a:pt x="1042162" y="303657"/>
                  </a:lnTo>
                </a:path>
                <a:path w="1577340" h="359410">
                  <a:moveTo>
                    <a:pt x="1245489" y="189738"/>
                  </a:moveTo>
                  <a:lnTo>
                    <a:pt x="1294891" y="200025"/>
                  </a:lnTo>
                  <a:lnTo>
                    <a:pt x="1332356" y="214122"/>
                  </a:lnTo>
                  <a:lnTo>
                    <a:pt x="1356105" y="230759"/>
                  </a:lnTo>
                  <a:lnTo>
                    <a:pt x="1363979" y="249047"/>
                  </a:lnTo>
                </a:path>
                <a:path w="1577340" h="359410">
                  <a:moveTo>
                    <a:pt x="1525269" y="126492"/>
                  </a:moveTo>
                  <a:lnTo>
                    <a:pt x="1515237" y="132715"/>
                  </a:lnTo>
                  <a:lnTo>
                    <a:pt x="1503044" y="138557"/>
                  </a:lnTo>
                  <a:lnTo>
                    <a:pt x="1488693" y="143891"/>
                  </a:lnTo>
                  <a:lnTo>
                    <a:pt x="1472311" y="148717"/>
                  </a:lnTo>
                </a:path>
                <a:path w="1577340" h="359410">
                  <a:moveTo>
                    <a:pt x="1398524" y="43942"/>
                  </a:moveTo>
                  <a:lnTo>
                    <a:pt x="1400428" y="47371"/>
                  </a:lnTo>
                  <a:lnTo>
                    <a:pt x="1401444" y="50927"/>
                  </a:lnTo>
                  <a:lnTo>
                    <a:pt x="1401190" y="54483"/>
                  </a:lnTo>
                </a:path>
                <a:path w="1577340" h="359410">
                  <a:moveTo>
                    <a:pt x="1061085" y="31623"/>
                  </a:moveTo>
                  <a:lnTo>
                    <a:pt x="1066673" y="28067"/>
                  </a:lnTo>
                  <a:lnTo>
                    <a:pt x="1073023" y="24638"/>
                  </a:lnTo>
                  <a:lnTo>
                    <a:pt x="1080262" y="21336"/>
                  </a:lnTo>
                  <a:lnTo>
                    <a:pt x="1088136" y="18161"/>
                  </a:lnTo>
                </a:path>
                <a:path w="1577340" h="359410">
                  <a:moveTo>
                    <a:pt x="807846" y="37973"/>
                  </a:moveTo>
                  <a:lnTo>
                    <a:pt x="810640" y="34036"/>
                  </a:lnTo>
                  <a:lnTo>
                    <a:pt x="815086" y="30099"/>
                  </a:lnTo>
                  <a:lnTo>
                    <a:pt x="821054" y="26416"/>
                  </a:lnTo>
                </a:path>
                <a:path w="1577340" h="359410">
                  <a:moveTo>
                    <a:pt x="510793" y="41910"/>
                  </a:moveTo>
                  <a:lnTo>
                    <a:pt x="523493" y="44450"/>
                  </a:lnTo>
                  <a:lnTo>
                    <a:pt x="535686" y="47117"/>
                  </a:lnTo>
                  <a:lnTo>
                    <a:pt x="547242" y="50038"/>
                  </a:lnTo>
                  <a:lnTo>
                    <a:pt x="558291" y="53213"/>
                  </a:lnTo>
                </a:path>
                <a:path w="1577340" h="359410">
                  <a:moveTo>
                    <a:pt x="150494" y="130048"/>
                  </a:moveTo>
                  <a:lnTo>
                    <a:pt x="146812" y="126238"/>
                  </a:lnTo>
                  <a:lnTo>
                    <a:pt x="144017" y="122301"/>
                  </a:lnTo>
                  <a:lnTo>
                    <a:pt x="142239" y="118237"/>
                  </a:lnTo>
                </a:path>
              </a:pathLst>
            </a:custGeom>
            <a:ln w="12192">
              <a:solidFill>
                <a:srgbClr val="9D452C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84191" y="4509515"/>
              <a:ext cx="152400" cy="45720"/>
            </a:xfrm>
            <a:custGeom>
              <a:avLst/>
              <a:gdLst/>
              <a:ahLst/>
              <a:cxnLst/>
              <a:rect l="l" t="t" r="r" b="b"/>
              <a:pathLst>
                <a:path w="152400" h="45720">
                  <a:moveTo>
                    <a:pt x="76200" y="0"/>
                  </a:moveTo>
                  <a:lnTo>
                    <a:pt x="46609" y="1777"/>
                  </a:lnTo>
                  <a:lnTo>
                    <a:pt x="22352" y="6730"/>
                  </a:lnTo>
                  <a:lnTo>
                    <a:pt x="5969" y="13969"/>
                  </a:lnTo>
                  <a:lnTo>
                    <a:pt x="0" y="22859"/>
                  </a:lnTo>
                  <a:lnTo>
                    <a:pt x="5969" y="31749"/>
                  </a:lnTo>
                  <a:lnTo>
                    <a:pt x="22352" y="38988"/>
                  </a:lnTo>
                  <a:lnTo>
                    <a:pt x="46609" y="43941"/>
                  </a:lnTo>
                  <a:lnTo>
                    <a:pt x="76200" y="45719"/>
                  </a:lnTo>
                  <a:lnTo>
                    <a:pt x="105791" y="43941"/>
                  </a:lnTo>
                  <a:lnTo>
                    <a:pt x="130048" y="38988"/>
                  </a:lnTo>
                  <a:lnTo>
                    <a:pt x="146431" y="31749"/>
                  </a:lnTo>
                  <a:lnTo>
                    <a:pt x="152400" y="22859"/>
                  </a:lnTo>
                  <a:lnTo>
                    <a:pt x="146431" y="13969"/>
                  </a:lnTo>
                  <a:lnTo>
                    <a:pt x="130048" y="6730"/>
                  </a:lnTo>
                  <a:lnTo>
                    <a:pt x="105791" y="1777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D452C"/>
            </a:solidFill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sp>
          <p:nvSpPr>
            <p:cNvPr id="12" name="object 12"/>
            <p:cNvSpPr/>
            <p:nvPr/>
          </p:nvSpPr>
          <p:spPr>
            <a:xfrm>
              <a:off x="4584191" y="4509515"/>
              <a:ext cx="152400" cy="45720"/>
            </a:xfrm>
            <a:custGeom>
              <a:avLst/>
              <a:gdLst/>
              <a:ahLst/>
              <a:cxnLst/>
              <a:rect l="l" t="t" r="r" b="b"/>
              <a:pathLst>
                <a:path w="152400" h="45720">
                  <a:moveTo>
                    <a:pt x="0" y="22859"/>
                  </a:moveTo>
                  <a:lnTo>
                    <a:pt x="5969" y="13969"/>
                  </a:lnTo>
                  <a:lnTo>
                    <a:pt x="22352" y="6730"/>
                  </a:lnTo>
                  <a:lnTo>
                    <a:pt x="46609" y="1777"/>
                  </a:lnTo>
                  <a:lnTo>
                    <a:pt x="76200" y="0"/>
                  </a:lnTo>
                  <a:lnTo>
                    <a:pt x="105791" y="1777"/>
                  </a:lnTo>
                  <a:lnTo>
                    <a:pt x="130048" y="6730"/>
                  </a:lnTo>
                  <a:lnTo>
                    <a:pt x="146431" y="13969"/>
                  </a:lnTo>
                  <a:lnTo>
                    <a:pt x="152400" y="22859"/>
                  </a:lnTo>
                  <a:lnTo>
                    <a:pt x="146431" y="31749"/>
                  </a:lnTo>
                  <a:lnTo>
                    <a:pt x="130048" y="38988"/>
                  </a:lnTo>
                  <a:lnTo>
                    <a:pt x="105791" y="43941"/>
                  </a:lnTo>
                  <a:lnTo>
                    <a:pt x="76200" y="45719"/>
                  </a:lnTo>
                  <a:lnTo>
                    <a:pt x="46609" y="43941"/>
                  </a:lnTo>
                  <a:lnTo>
                    <a:pt x="22352" y="38988"/>
                  </a:lnTo>
                  <a:lnTo>
                    <a:pt x="5969" y="31749"/>
                  </a:lnTo>
                  <a:lnTo>
                    <a:pt x="0" y="22859"/>
                  </a:lnTo>
                  <a:close/>
                </a:path>
              </a:pathLst>
            </a:custGeom>
            <a:ln w="12192">
              <a:solidFill>
                <a:srgbClr val="9D452C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sp>
          <p:nvSpPr>
            <p:cNvPr id="13" name="object 13"/>
            <p:cNvSpPr/>
            <p:nvPr/>
          </p:nvSpPr>
          <p:spPr>
            <a:xfrm>
              <a:off x="4736591" y="4661916"/>
              <a:ext cx="288290" cy="34925"/>
            </a:xfrm>
            <a:custGeom>
              <a:avLst/>
              <a:gdLst/>
              <a:ahLst/>
              <a:cxnLst/>
              <a:rect l="l" t="t" r="r" b="b"/>
              <a:pathLst>
                <a:path w="288289" h="34925">
                  <a:moveTo>
                    <a:pt x="143891" y="0"/>
                  </a:moveTo>
                  <a:lnTo>
                    <a:pt x="87884" y="1396"/>
                  </a:lnTo>
                  <a:lnTo>
                    <a:pt x="42163" y="5079"/>
                  </a:lnTo>
                  <a:lnTo>
                    <a:pt x="11303" y="10540"/>
                  </a:lnTo>
                  <a:lnTo>
                    <a:pt x="0" y="17271"/>
                  </a:lnTo>
                  <a:lnTo>
                    <a:pt x="11303" y="24002"/>
                  </a:lnTo>
                  <a:lnTo>
                    <a:pt x="42163" y="29463"/>
                  </a:lnTo>
                  <a:lnTo>
                    <a:pt x="87884" y="33146"/>
                  </a:lnTo>
                  <a:lnTo>
                    <a:pt x="143891" y="34543"/>
                  </a:lnTo>
                  <a:lnTo>
                    <a:pt x="199898" y="33146"/>
                  </a:lnTo>
                  <a:lnTo>
                    <a:pt x="245618" y="29463"/>
                  </a:lnTo>
                  <a:lnTo>
                    <a:pt x="276479" y="24002"/>
                  </a:lnTo>
                  <a:lnTo>
                    <a:pt x="287782" y="17271"/>
                  </a:lnTo>
                  <a:lnTo>
                    <a:pt x="276479" y="10540"/>
                  </a:lnTo>
                  <a:lnTo>
                    <a:pt x="245618" y="5079"/>
                  </a:lnTo>
                  <a:lnTo>
                    <a:pt x="199898" y="1396"/>
                  </a:lnTo>
                  <a:lnTo>
                    <a:pt x="143891" y="0"/>
                  </a:lnTo>
                  <a:close/>
                </a:path>
              </a:pathLst>
            </a:custGeom>
            <a:solidFill>
              <a:srgbClr val="9D452C"/>
            </a:solidFill>
          </p:spPr>
          <p:txBody>
            <a:bodyPr wrap="square" lIns="0" tIns="0" rIns="0" bIns="0" rtlCol="0"/>
            <a:lstStyle/>
            <a:p>
              <a:endParaRPr sz="1456"/>
            </a:p>
          </p:txBody>
        </p:sp>
        <p:sp>
          <p:nvSpPr>
            <p:cNvPr id="14" name="object 14"/>
            <p:cNvSpPr/>
            <p:nvPr/>
          </p:nvSpPr>
          <p:spPr>
            <a:xfrm>
              <a:off x="4736591" y="4661916"/>
              <a:ext cx="288290" cy="34925"/>
            </a:xfrm>
            <a:custGeom>
              <a:avLst/>
              <a:gdLst/>
              <a:ahLst/>
              <a:cxnLst/>
              <a:rect l="l" t="t" r="r" b="b"/>
              <a:pathLst>
                <a:path w="288289" h="34925">
                  <a:moveTo>
                    <a:pt x="0" y="17271"/>
                  </a:moveTo>
                  <a:lnTo>
                    <a:pt x="11303" y="10540"/>
                  </a:lnTo>
                  <a:lnTo>
                    <a:pt x="42163" y="5079"/>
                  </a:lnTo>
                  <a:lnTo>
                    <a:pt x="87884" y="1396"/>
                  </a:lnTo>
                  <a:lnTo>
                    <a:pt x="143891" y="0"/>
                  </a:lnTo>
                  <a:lnTo>
                    <a:pt x="199898" y="1396"/>
                  </a:lnTo>
                  <a:lnTo>
                    <a:pt x="245618" y="5079"/>
                  </a:lnTo>
                  <a:lnTo>
                    <a:pt x="276479" y="10540"/>
                  </a:lnTo>
                  <a:lnTo>
                    <a:pt x="287782" y="17271"/>
                  </a:lnTo>
                  <a:lnTo>
                    <a:pt x="276479" y="24002"/>
                  </a:lnTo>
                  <a:lnTo>
                    <a:pt x="245618" y="29463"/>
                  </a:lnTo>
                  <a:lnTo>
                    <a:pt x="199898" y="33146"/>
                  </a:lnTo>
                  <a:lnTo>
                    <a:pt x="143891" y="34543"/>
                  </a:lnTo>
                  <a:lnTo>
                    <a:pt x="87884" y="33146"/>
                  </a:lnTo>
                  <a:lnTo>
                    <a:pt x="42163" y="29463"/>
                  </a:lnTo>
                  <a:lnTo>
                    <a:pt x="11303" y="24002"/>
                  </a:lnTo>
                  <a:lnTo>
                    <a:pt x="0" y="17271"/>
                  </a:lnTo>
                  <a:close/>
                </a:path>
              </a:pathLst>
            </a:custGeom>
            <a:ln w="12191">
              <a:solidFill>
                <a:srgbClr val="9D452C"/>
              </a:solidFill>
            </a:ln>
          </p:spPr>
          <p:txBody>
            <a:bodyPr wrap="square" lIns="0" tIns="0" rIns="0" bIns="0" rtlCol="0"/>
            <a:lstStyle/>
            <a:p>
              <a:endParaRPr sz="1456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591566" y="2280409"/>
            <a:ext cx="688458" cy="282752"/>
          </a:xfrm>
          <a:prstGeom prst="rect">
            <a:avLst/>
          </a:prstGeom>
          <a:ln w="12192">
            <a:solidFill>
              <a:srgbClr val="292F35"/>
            </a:solidFill>
          </a:ln>
        </p:spPr>
        <p:txBody>
          <a:bodyPr vert="horz" wrap="square" lIns="0" tIns="60561" rIns="0" bIns="0" rtlCol="0">
            <a:spAutoFit/>
          </a:bodyPr>
          <a:lstStyle/>
          <a:p>
            <a:pPr marL="59987">
              <a:spcBef>
                <a:spcPts val="477"/>
              </a:spcBef>
            </a:pPr>
            <a:r>
              <a:rPr sz="1440" spc="-4" dirty="0">
                <a:solidFill>
                  <a:srgbClr val="FFFFFF"/>
                </a:solidFill>
                <a:latin typeface="Arial"/>
                <a:cs typeface="Arial"/>
              </a:rPr>
              <a:t>770</a:t>
            </a:r>
            <a:r>
              <a:rPr sz="1440" spc="-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40" spc="-4" dirty="0">
                <a:solidFill>
                  <a:srgbClr val="FFFFFF"/>
                </a:solidFill>
                <a:latin typeface="Arial"/>
                <a:cs typeface="Arial"/>
              </a:rPr>
              <a:t>ml</a:t>
            </a:r>
            <a:endParaRPr sz="144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93623" y="1327424"/>
            <a:ext cx="1424909" cy="280324"/>
          </a:xfrm>
          <a:prstGeom prst="rect">
            <a:avLst/>
          </a:prstGeom>
          <a:solidFill>
            <a:srgbClr val="50BCD5"/>
          </a:solidFill>
        </p:spPr>
        <p:txBody>
          <a:bodyPr vert="horz" wrap="square" lIns="0" tIns="30852" rIns="0" bIns="0" rtlCol="0">
            <a:spAutoFit/>
          </a:bodyPr>
          <a:lstStyle/>
          <a:p>
            <a:pPr marL="66843">
              <a:spcBef>
                <a:spcPts val="243"/>
              </a:spcBef>
            </a:pPr>
            <a:r>
              <a:rPr sz="1619" spc="-4" dirty="0">
                <a:solidFill>
                  <a:srgbClr val="FFFFFF"/>
                </a:solidFill>
                <a:latin typeface="Arial"/>
                <a:cs typeface="Arial"/>
              </a:rPr>
              <a:t>Alleinstellung</a:t>
            </a:r>
            <a:endParaRPr sz="1619">
              <a:latin typeface="Arial"/>
              <a:cs typeface="Arial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8157188" y="432796"/>
            <a:ext cx="960778" cy="4996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9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75C8206-A5BF-984A-B22C-9DB8B2EBBDEE}"/>
              </a:ext>
            </a:extLst>
          </p:cNvPr>
          <p:cNvSpPr/>
          <p:nvPr/>
        </p:nvSpPr>
        <p:spPr bwMode="auto">
          <a:xfrm>
            <a:off x="-86943" y="-5979"/>
            <a:ext cx="11056569" cy="61765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marL="0" marR="0" lvl="0" indent="0" algn="ctr" defTabSz="82250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0BA504-4E7F-4744-94C2-B5ED0DEF2F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-574748" y="0"/>
            <a:ext cx="11661849" cy="655395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10" name="Textplatzhalt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116183" y="1753077"/>
            <a:ext cx="7219406" cy="4276090"/>
          </a:xfrm>
          <a:prstGeom prst="rect">
            <a:avLst/>
          </a:prstGeom>
          <a:ln w="0"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 sz="1800" b="0" i="0" u="none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tabLst/>
              <a:defRPr sz="1800" b="0" i="0" u="none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2pPr>
            <a:lvl3pPr marL="5334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tabLst/>
              <a:defRPr sz="1800" b="0" i="0" u="none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3pPr>
            <a:lvl4pPr marL="7112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tabLst/>
              <a:defRPr sz="1800" b="0" i="0" u="none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4pPr>
            <a:lvl5pPr marL="8890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tabLst/>
              <a:defRPr sz="1800" b="0" i="0" u="none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5pPr>
            <a:lvl6pPr marL="1066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defRPr sz="1800" b="0" i="0" u="none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6pPr>
            <a:lvl7pPr marL="1244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defRPr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7pPr>
            <a:lvl8pPr marL="14224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defRPr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8pPr>
            <a:lvl9pPr marL="16002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1AAAA"/>
              </a:buClr>
              <a:buSzPct val="100000"/>
              <a:buFontTx/>
              <a:buChar char="­"/>
              <a:defRPr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r>
              <a:rPr kumimoji="0" lang="de-CH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Garantie: </a:t>
            </a: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5 Jahre Herstellergarantie auf alle </a:t>
            </a:r>
            <a:r>
              <a:rPr kumimoji="0" lang="de-CH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studioLine</a:t>
            </a: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Geräte</a:t>
            </a: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r>
              <a:rPr kumimoji="0" lang="de-CH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Premiumberatung </a:t>
            </a: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Kostenlose Heimberatung* </a:t>
            </a: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r>
              <a:rPr kumimoji="0" lang="de-CH" sz="1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Ermässigung für Kochkurse</a:t>
            </a:r>
          </a:p>
          <a:p>
            <a:pPr marL="0" marR="0" lvl="0" indent="-177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r>
              <a:rPr kumimoji="0" lang="de-C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50% auf Siemens Basis-Kochkurse (im ersten Jahr)*</a:t>
            </a:r>
          </a:p>
          <a:p>
            <a:pPr marL="0" marR="0" lvl="1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1" indent="-182563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*Gültig ab dem Kauf von 4 Siemens Geräten, wovon mindestens 3 aus dem </a:t>
            </a:r>
            <a:r>
              <a:rPr kumimoji="0" lang="de-CH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studioLine</a:t>
            </a:r>
            <a:r>
              <a:rPr kumimoji="0" lang="de-CH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Sortiment sind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1" indent="-1778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­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-1778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AAAA"/>
              </a:buClr>
              <a:buSzPct val="100000"/>
              <a:buFontTx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3C4AA2-AD58-FC4B-9D01-F65B3AAF865E}"/>
              </a:ext>
            </a:extLst>
          </p:cNvPr>
          <p:cNvSpPr/>
          <p:nvPr/>
        </p:nvSpPr>
        <p:spPr bwMode="auto">
          <a:xfrm>
            <a:off x="0" y="613342"/>
            <a:ext cx="5801360" cy="550199"/>
          </a:xfrm>
          <a:prstGeom prst="rect">
            <a:avLst/>
          </a:prstGeom>
          <a:gradFill flip="none" rotWithShape="1">
            <a:gsLst>
              <a:gs pos="84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41AAAA"/>
              </a:gs>
              <a:gs pos="100000">
                <a:srgbClr val="0099CB">
                  <a:alpha val="89804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lIns="540000" tIns="81280" rIns="0" bIns="0" numCol="1" spcCol="72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Exklusive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Vorteile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studioLine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73105C-BE73-4946-87AA-3330090B7ECD}"/>
              </a:ext>
            </a:extLst>
          </p:cNvPr>
          <p:cNvGrpSpPr/>
          <p:nvPr/>
        </p:nvGrpSpPr>
        <p:grpSpPr>
          <a:xfrm>
            <a:off x="1125492" y="1618785"/>
            <a:ext cx="799962" cy="799962"/>
            <a:chOff x="986155" y="1483612"/>
            <a:chExt cx="799962" cy="79996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9EBF33-1F10-F941-9443-1F0A906CF882}"/>
                </a:ext>
              </a:extLst>
            </p:cNvPr>
            <p:cNvSpPr/>
            <p:nvPr/>
          </p:nvSpPr>
          <p:spPr bwMode="auto">
            <a:xfrm>
              <a:off x="986155" y="1483612"/>
              <a:ext cx="799962" cy="7999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822503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73B73DC-55AA-214E-8542-12E10771A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9009" y="1601523"/>
              <a:ext cx="572563" cy="57256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3C9757-6864-594C-8F28-806E8A84E81B}"/>
              </a:ext>
            </a:extLst>
          </p:cNvPr>
          <p:cNvGrpSpPr/>
          <p:nvPr/>
        </p:nvGrpSpPr>
        <p:grpSpPr>
          <a:xfrm>
            <a:off x="1125492" y="3804636"/>
            <a:ext cx="799962" cy="799962"/>
            <a:chOff x="986155" y="3669463"/>
            <a:chExt cx="799962" cy="79996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AE68B3-55CA-2647-857B-4052AFE325CB}"/>
                </a:ext>
              </a:extLst>
            </p:cNvPr>
            <p:cNvSpPr/>
            <p:nvPr/>
          </p:nvSpPr>
          <p:spPr bwMode="auto">
            <a:xfrm>
              <a:off x="986155" y="3669463"/>
              <a:ext cx="799962" cy="7999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822503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A9A1596-3165-F845-BA6F-4AF754FEB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21627" y="3808547"/>
              <a:ext cx="529018" cy="529018"/>
            </a:xfrm>
            <a:prstGeom prst="rect">
              <a:avLst/>
            </a:prstGeom>
          </p:spPr>
        </p:pic>
      </p:grpSp>
      <p:pic>
        <p:nvPicPr>
          <p:cNvPr id="17" name="Grafik 6">
            <a:extLst>
              <a:ext uri="{FF2B5EF4-FFF2-40B4-BE49-F238E27FC236}">
                <a16:creationId xmlns:a16="http://schemas.microsoft.com/office/drawing/2014/main" id="{5E48B09C-9209-6F48-A8CD-984B98C7E50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330" y="276860"/>
            <a:ext cx="1424940" cy="60071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52AB0C8-2F1F-134C-B908-D3499834F315}"/>
              </a:ext>
            </a:extLst>
          </p:cNvPr>
          <p:cNvSpPr/>
          <p:nvPr/>
        </p:nvSpPr>
        <p:spPr bwMode="auto">
          <a:xfrm>
            <a:off x="-2569898" y="621983"/>
            <a:ext cx="1707776" cy="541558"/>
          </a:xfrm>
          <a:prstGeom prst="rect">
            <a:avLst/>
          </a:prstGeom>
          <a:gradFill flip="none" rotWithShape="1">
            <a:gsLst>
              <a:gs pos="84000">
                <a:srgbClr val="0099B0">
                  <a:alpha val="89804"/>
                </a:srgbClr>
              </a:gs>
              <a:gs pos="50000">
                <a:srgbClr val="009999">
                  <a:alpha val="89804"/>
                </a:srgbClr>
              </a:gs>
              <a:gs pos="0">
                <a:srgbClr val="41AAAA"/>
              </a:gs>
              <a:gs pos="100000">
                <a:srgbClr val="0099CB">
                  <a:alpha val="89804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lIns="540000" tIns="81280" rIns="0" bIns="0" numCol="1" spcCol="72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Pricing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1A51CD9E-2EE9-E541-9D00-DF5D69F5F973}"/>
              </a:ext>
            </a:extLst>
          </p:cNvPr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88534" y="6464789"/>
            <a:ext cx="8792557" cy="2447532"/>
          </a:xfrm>
          <a:ln w="0"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3000" b="1" spc="-50" dirty="0">
                <a:solidFill>
                  <a:schemeClr val="accent3"/>
                </a:solidFill>
              </a:rPr>
              <a:t>Vorgabe: </a:t>
            </a:r>
            <a:endParaRPr lang="de-CH" sz="30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 dirty="0">
                <a:solidFill>
                  <a:schemeClr val="bg1"/>
                </a:solidFill>
              </a:rPr>
              <a:t>Das Preissystem wird analog dem Linienprogramm aufgebaut sein.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de-CH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CH" dirty="0">
              <a:solidFill>
                <a:schemeClr val="bg1"/>
              </a:solidFill>
            </a:endParaRP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3000" b="1" spc="-50" dirty="0">
                <a:solidFill>
                  <a:schemeClr val="accent3"/>
                </a:solidFill>
              </a:rPr>
              <a:t>Zielsetzung: </a:t>
            </a:r>
            <a:endParaRPr lang="de-CH" sz="30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 dirty="0">
                <a:solidFill>
                  <a:schemeClr val="bg1"/>
                </a:solidFill>
              </a:rPr>
              <a:t>Einfache und durchgängige Handhabung für den Handel.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CH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230696-396F-5A4F-9BA7-791FEF30B59D}"/>
              </a:ext>
            </a:extLst>
          </p:cNvPr>
          <p:cNvGrpSpPr/>
          <p:nvPr/>
        </p:nvGrpSpPr>
        <p:grpSpPr>
          <a:xfrm>
            <a:off x="1125492" y="2711710"/>
            <a:ext cx="799962" cy="799962"/>
            <a:chOff x="986155" y="2607017"/>
            <a:chExt cx="799962" cy="7999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3B7964-022D-6E4D-8136-E84B1C31B4D1}"/>
                </a:ext>
              </a:extLst>
            </p:cNvPr>
            <p:cNvSpPr/>
            <p:nvPr/>
          </p:nvSpPr>
          <p:spPr bwMode="auto">
            <a:xfrm>
              <a:off x="986155" y="2607017"/>
              <a:ext cx="799962" cy="7999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822503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endParaRPr>
            </a:p>
          </p:txBody>
        </p:sp>
        <p:pic>
          <p:nvPicPr>
            <p:cNvPr id="28" name="Grafik 6">
              <a:extLst>
                <a:ext uri="{FF2B5EF4-FFF2-40B4-BE49-F238E27FC236}">
                  <a16:creationId xmlns:a16="http://schemas.microsoft.com/office/drawing/2014/main" id="{052F0E2E-26F8-4144-A91C-74D7076C16F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018" y="2709641"/>
              <a:ext cx="542718" cy="542718"/>
            </a:xfrm>
            <a:prstGeom prst="rect">
              <a:avLst/>
            </a:prstGeom>
            <a:ln w="19050"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9064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1" smtClean="0"/>
              <a:t>Seite </a:t>
            </a:r>
            <a:fld id="{6CE40959-E897-421A-BC7F-4E5A5E8A8981}" type="slidenum">
              <a:rPr lang="en-US" noProof="1" smtClean="0"/>
              <a:pPr/>
              <a:t>9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930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XMLTEMPLATE" val="presentation_169"/>
  <p:tag name="DIAGRAMMFARBEN" val="sax_df_siemens"/>
  <p:tag name="SAXMLCOMPANYNAME" val="siemens"/>
  <p:tag name="MLTEMPLATEVERSION" val="1.0"/>
  <p:tag name="SIEMENS2017LOGO.PNG" val="image1.png"/>
  <p:tag name="PPT_SIE1_TITLE4_2016_16_9.JPG" val="image2.jpg"/>
  <p:tag name="MLLANGUAGE" val="deu"/>
  <p:tag name="SIEMENSCHAPTERSLIDE1.JPG" val="image5.jpg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Siemens Geroldswil"/>
  <p:tag name="ML_2" val="SEG.mcr"/>
  <p:tag name="SHAPESETGROUPCLASSNAME" val="ShapeSetGroup1"/>
  <p:tag name="SHAPESETCLASSNAME" val="TitleOnly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SIEMENS2017"/>
  <p:tag name="MLI" val="1"/>
  <p:tag name="RECTANGLE 2_SHAPECLASSPROTECTIONTYPE" val="63"/>
  <p:tag name="RECTANGLE 3_SHAPECLASSPROTECTIONTYPE" val="63"/>
  <p:tag name="RECTANGLE 4_SHAPECLASSPROTECTIONTYPE" val="63"/>
  <p:tag name="PICTURE 5_SHAPECLASSPROTECTIONTYPE" val="31"/>
  <p:tag name="TITLE 1_SHAPECLASSPROTECTIONTYPE" val="3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18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PlaceholderLarge"/>
  <p:tag name="SHAPECLASSPROTECTIONTYPE" val="0"/>
  <p:tag name="COLORS" val="-2;-2;-2;-2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SHAPESETGROUPCLASSNAME" val="ShapeSetGroup1"/>
  <p:tag name="SHAPESETCLASSNAME" val="TitleText"/>
  <p:tag name="COLORSETGROUPCLASSNAME" val="ColorSetGroup1"/>
  <p:tag name="FONTSETGROUPCLASSNAME" val="FontSetGroup1"/>
  <p:tag name="SHAPECLASSFILE" val="Siemens2017Logo.png"/>
  <p:tag name="MLI" val="1"/>
  <p:tag name="SHAPECLASSNAME" val="CompanyLogoSlide"/>
  <p:tag name="SHAPECLASSPROTECTIONTYPE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18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PlaceholderLarge"/>
  <p:tag name="SHAPECLASSPROTECTIONTYPE" val="0"/>
  <p:tag name="COLORS" val="-2;-2;-2;-2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Siemens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3C464B"/>
      </a:accent1>
      <a:accent2>
        <a:srgbClr val="879BAA"/>
      </a:accent2>
      <a:accent3>
        <a:srgbClr val="41AAAA"/>
      </a:accent3>
      <a:accent4>
        <a:srgbClr val="50BED7"/>
      </a:accent4>
      <a:accent5>
        <a:srgbClr val="FFB900"/>
      </a:accent5>
      <a:accent6>
        <a:srgbClr val="AF235F"/>
      </a:accent6>
      <a:hlink>
        <a:srgbClr val="50BED7"/>
      </a:hlink>
      <a:folHlink>
        <a:srgbClr val="41AAAA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otx" id="{7D44F3BB-7AC7-4DB6-AB40-36EBD3F0CB9C}" vid="{7B6B45F8-16DB-47BE-87D1-6C88D0C0121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axML>
  <saxMLTemplate>presentation_169</saxMLTemplate>
  <Variablen>
    <!-- Anfang Presenter Titelfolie !-->
    <Variable>
      <Name>nametitle</Name>
      <OrgInhalt>Simon Frey</OrgInhalt>
      <Wert>Simon Frey / Kevin Casanova</Wert>
      <Platzhalter>False</Platzhalter>
      <DocDatenDialog>True</DocDatenDialog>
      <Label>Autor (Titelfolie)</Label>
      <FrageVar>False</FrageVar>
      <Prefix/>
      <Suffix/>
      <Sektion>Presenter</Sektion>
      <WegfallVar/>
      <MussFeld>False</MussFeld>
      <InDokument>True</InDokument>
    </Variable>
    <Variable>
      <Name>dyn_datetitle</Name>
      <OrgInhalt>11. April 2022</OrgInhalt>
      <Wert>11. April 2022</Wert>
      <Platzhalter>False</Platzhalter>
      <DocDatenDialog>True</DocDatenDialog>
      <Label>Datum (Titelfolie)</Label>
      <FrageVar>False</FrageVar>
      <Prefix> | </Prefix>
      <Suffix/>
      <Sektion>Presenter</Sektion>
      <WegfallVar/>
      <MussFeld>False</MussFeld>
      <InDokument>True</InDokument>
    </Variable>
    <!-- Ende Presenter Titelfolie !-->
    <!-- Companyname Titelfolie !-->
    <!--
		<Variable>
			<Name>companyname</Name>
			<OrgInhalt>BSH Hausgeräte AG</OrgInhalt>
			<Wert>BSH Hausgeräte AG</Wert>
			<Platzhalter>False</Platzhalter>
			<DocDatenDialog>True</DocDatenDialog>
			<Label>Firmenname</Label>
			<FrageVar>False</FrageVar>
			<Prefix></Prefix>
			<Suffix></Suffix>
			<Sektion>Companyname</Sektion>
			<WegfallVar></WegfallVar>
			<MussFeld>False</MussFeld>
			<InDokument>True</InDokument>
		</Variable>
		-->
    <!-- Ende Companyname Titelfolie !-->
    <!-- Anfang Footer Titelfolien !-->
    <!--
		<Variable>
			<Name>copyrighttitle</Name>
			<OrgInhalt>BSH Hausgeräte AG</OrgInhalt>
			<Wert>BSH Hausgeräte AG</Wert>
			<Platzhalter>False</Platzhalter>
			<DocDatenDialog>True</DocDatenDialog>
			<Label>Copyrightvermerk</Label>
			<FrageVar>False</FrageVar>
			<Prefix></Prefix>
			<Suffix></Suffix>
			<Sektion>Copyright2</Sektion>
			<WegfallVar></WegfallVar>
			<MussFeld>False</MussFeld>
			<InDokument>True</InDokument>
		</Variable>
		!-->
    <!--
		<Variable>
			<Name>fldinternet</Name>
			<OrgInhalt>www.siemens-home.bsh-group.ch</OrgInhalt>
			<Wert>www.siemens-home.bsh-group.ch</Wert>
			<Platzhalter>False</Platzhalter>
			<DocDatenDialog>True</DocDatenDialog>
			<Label>Internet</Label>
			<FrageVar>False</FrageVar>
			<Prefix></Prefix>
			<Suffix></Suffix>
			<Sektion>Internet</Sektion>
			<WegfallVar></WegfallVar>
			<MussFeld>False</MussFeld>
			<InDokument>True</InDokument>
		</Variable>
		-->
    <!-- Ende Footer Titelfolien !-->
    <!-- Anfang Kontaktfolie !-->
    <Variable>
      <Name>tr_contact</Name>
      <OrgInhalt>Kontakt</OrgInhalt>
      <Wert>Kontakt</Wert>
      <Platzhalter>False</Platzhalter>
      <DocDatenDialog>False</DocDatenDialog>
      <Label>Kontakt</Label>
      <FrageVar>False</FrageVar>
      <Prefix/>
      <Suffix/>
      <Sektion>Contact</Sektion>
      <WegfallVar/>
      <MussFeld>False</MussFeld>
      <InDokument>True</InDokument>
    </Variable>
    <Variable>
      <Name>namecontact</Name>
      <OrgInhalt>Simon Frey</OrgInhalt>
      <Wert>Simon Frey / Kevin Casanova</Wert>
      <Platzhalter>False</Platzhalter>
      <DocDatenDialog>True</DocDatenDialog>
      <Label>Name (Kontakt)</Label>
      <FrageVar>False</FrageVar>
      <Prefix/>
      <Suffix/>
      <Sektion>Name</Sektion>
      <WegfallVar/>
      <MussFeld>False</MussFeld>
      <InDokument>True</InDokument>
    </Variable>
    <Variable>
      <Name>contactall</Name>
      <OrgInhalt>Bitte Kontaktdaten im Datendialog eintragen.</OrgInhalt>
      <Wert>Fahrweidstrasse 80&lt;br/&gt;8954 Geroldswil</Wert>
      <Platzhalter>False</Platzhalter>
      <DocDatenDialog>True</DocDatenDialog>
      <Label>Kontaktdaten</Label>
      <FrageVar>False</FrageVar>
      <Prefix/>
      <Suffix/>
      <Sektion>Contactall</Sektion>
      <WegfallVar/>
      <MussFeld>False</MussFeld>
      <InDokument>True</InDokument>
      <MaxZeilen>9</MaxZeilen>
    </Variable>
    <!--
		<Variable>
			<Name>copyrightcontact</Name>
			<OrgInhalt>BSH Hausgeräte AG</OrgInhalt>
			<Wert>BSH Hausgeräte AG</Wert>
			<Platzhalter>False</Platzhalter>
			<DocDatenDialog>True</DocDatenDialog>
			<Label>Copyrightvermerk</Label>
			<FrageVar>False</FrageVar>
			<Prefix></Prefix>
			<Suffix></Suffix>
			<Sektion>Copyright1</Sektion>
			<WegfallVar></WegfallVar>
			<MussFeld>False</MussFeld>
			<InDokument>True</InDokument>
		</Variable>
		!-->
    <Variable>
      <Name>namefooterC</Name>
      <OrgInhalt>Simon Frey</OrgInhalt>
      <Wert>Simon Frey  / Kevin Casanova</Wert>
      <Platzhalter>False</Platzhalter>
      <DocDatenDialog>True</DocDatenDialog>
      <Label>Autor (Fußzeile Kontakt)</Label>
      <FrageVar>False</FrageVar>
      <Prefix/>
      <Suffix/>
      <Sektion>Editor1</Sektion>
      <WegfallVar/>
      <MussFeld>False</MussFeld>
      <InDokument>True</InDokument>
      <Reihenfolge>6</Reihenfolge>
    </Variable>
    <Variable>
      <Name>namefooterM</Name>
      <OrgInhalt>Simon Frey</OrgInhalt>
      <Wert>Simon Frey  / Kevin Casanova</Wert>
      <Platzhalter>False</Platzhalter>
      <DocDatenDialog>True</DocDatenDialog>
      <Label>Autor (Fußzeile)</Label>
      <FrageVar>False</FrageVar>
      <Prefix/>
      <Suffix/>
      <Sektion>Editor2</Sektion>
      <WegfallVar/>
      <MussFeld>False</MussFeld>
      <InDokument>True</InDokument>
    </Variable>
    <Variable>
      <Name>departmentshort</Name>
      <OrgInhalt/>
      <Wert/>
      <Platzhalter>False</Platzhalter>
      <DocDatenDialog>True</DocDatenDialog>
      <Label>Abteilung (Fußzeile)</Label>
      <FrageVar>False</FrageVar>
      <Prefix> | </Prefix>
      <Suffix/>
      <Sektion>Editor1</Sektion>
      <WegfallVar/>
      <MussFeld>False</MussFeld>
      <InDokument>True</InDokument>
      <Reihenfolge>7</Reihenfolge>
    </Variable>
    <Variable>
      <Name>dyn_date</Name>
      <OrgInhalt>11. April 2022</OrgInhalt>
      <Wert>18. Mai 2022</Wert>
      <Platzhalter>False</Platzhalter>
      <DocDatenDialog>True</DocDatenDialog>
      <Label>Datum (Fußzeile)</Label>
      <FrageVar>False</FrageVar>
      <Prefix> | </Prefix>
      <Suffix/>
      <Sektion>Editor1</Sektion>
      <WegfallVar/>
      <MussFeld>False</MussFeld>
      <InDokument>True</InDokument>
      <Reihenfolge>8</Reihenfolge>
    </Variable>
    <!-- Ende Kontaktfolie !-->
    <!-- Anfang Folienmaster !-->
    <!--
		<Variable>
			<Name>copyright</Name>
			<OrgInhalt>BSH Hausgeräte AG</OrgInhalt>
			<Wert>BSH Hausgeräte AG</Wert>
			<Platzhalter>False</Platzhalter>
			<DocDatenDialog>True</DocDatenDialog>
			<Label>Copyrightvermerk</Label>
			<FrageVar>False</FrageVar>
			<Prefix></Prefix>
			<Suffix></Suffix>
			<Sektion>Copyright3</Sektion>
			<WegfallVar></WegfallVar>
			<MussFeld>False</MussFeld>
			<InDokument>True</InDokument>
		</Variable>
		!-->
    <Variable>
      <Name>departmentshort</Name>
      <OrgInhalt/>
      <Wert/>
      <Platzhalter>False</Platzhalter>
      <DocDatenDialog>True</DocDatenDialog>
      <Label>Abteilung (Fußzeile)</Label>
      <FrageVar>False</FrageVar>
      <Prefix> | </Prefix>
      <Suffix/>
      <Sektion>Editor2</Sektion>
      <WegfallVar/>
      <MussFeld>False</MussFeld>
      <InDokument>True</InDokument>
    </Variable>
    <Variable>
      <Name>dyn_date</Name>
      <OrgInhalt>11. April 2022</OrgInhalt>
      <Wert>11. April 2022</Wert>
      <Platzhalter>False</Platzhalter>
      <DocDatenDialog>True</DocDatenDialog>
      <Label>Datum (Fußzeile)</Label>
      <FrageVar>False</FrageVar>
      <Prefix> | </Prefix>
      <Suffix/>
      <Sektion>Editor2</Sektion>
      <WegfallVar/>
      <MussFeld>False</MussFeld>
      <InDokument>True</InDokument>
    </Variable>
    <!-- Ende Folienmaster !-->
  </Variablen>
</saxML>
</file>

<file path=customXml/item2.xml><?xml version="1.0" encoding="utf-8"?>
<sax_ColorSelect>
  <Line>
    <Color val="50BEBE"/>
    <Color val="009999"/>
    <Color val="0099B0"/>
    <Color val="0099CB"/>
    <Color val="3C464B"/>
    <Color val="FFFFFF"/>
    <Color val="000000"/>
    <Color val="6D7478"/>
    <Color val="E2E3E4"/>
    <Color val="879BAA"/>
    <Color val="41AAAA"/>
    <Color val="50BED7"/>
    <Color val="FFB900"/>
    <Color val="AF235F"/>
    <Color val="586E27"/>
    <Color val="005877"/>
    <Color val="58153D"/>
    <Color val="EB780A"/>
    <Color val="BECDD7"/>
  </Line>
  <Line/>
  <Line>
    <Color val="2D373C"/>
    <Color val="3C464B"/>
    <Color val="555F69"/>
    <Color val="697882"/>
    <Color val="788791"/>
  </Line>
  <Line>
    <Color val="879BAA"/>
    <Color val="9BAFBE"/>
    <Color val="ADBECB"/>
    <Color val="BECDD7"/>
    <Color val="CDD9E1"/>
    <Color val="DFE6ED"/>
  </Line>
  <Line>
    <Color val="41AAAA"/>
    <Color val="4BB9B9"/>
    <Color val="78CDCD"/>
    <Color val="A5E1E1"/>
    <Color val="C3F0F0"/>
  </Line>
  <Line>
    <Color val="50BED7"/>
    <Color val="7DD2E6"/>
    <Color val="AAE6F5"/>
    <Color val="C8F5FF"/>
  </Line>
  <Line>
    <Color val="FFB900"/>
    <Color val="FFCD50"/>
    <Color val="FFE178"/>
    <Color val="FFF09B"/>
  </Line>
  <Line>
    <Color val="AF235F"/>
    <Color val="C34673"/>
    <Color val="D7698C"/>
    <Color val="E687A5"/>
    <Color val="F0AAC3"/>
    <Color val="F5C8DC"/>
  </Line>
</sax_ColorSelect>
</file>

<file path=customXml/itemProps1.xml><?xml version="1.0" encoding="utf-8"?>
<ds:datastoreItem xmlns:ds="http://schemas.openxmlformats.org/officeDocument/2006/customXml" ds:itemID="{1C76F64D-3EBF-46BE-8138-4E0EBC604FB2}">
  <ds:schemaRefs/>
</ds:datastoreItem>
</file>

<file path=customXml/itemProps2.xml><?xml version="1.0" encoding="utf-8"?>
<ds:datastoreItem xmlns:ds="http://schemas.openxmlformats.org/officeDocument/2006/customXml" ds:itemID="{28F1FBBB-AE97-4EBA-B33E-757178C800F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presentation_169_1</Template>
  <TotalTime>0</TotalTime>
  <Words>217</Words>
  <Application>Microsoft Office PowerPoint</Application>
  <PresentationFormat>Benutzerdefiniert</PresentationFormat>
  <Paragraphs>54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ＭＳ Ｐゴシック</vt:lpstr>
      <vt:lpstr>Arial</vt:lpstr>
      <vt:lpstr>Bosch Office Sans</vt:lpstr>
      <vt:lpstr>Calibri</vt:lpstr>
      <vt:lpstr>Source Sans Pro</vt:lpstr>
      <vt:lpstr>Times New Roman</vt:lpstr>
      <vt:lpstr>Wingdings</vt:lpstr>
      <vt:lpstr>Siemens</vt:lpstr>
      <vt:lpstr>Tag der Küchenneuheiten - Siemens studioLine</vt:lpstr>
      <vt:lpstr>glassdraft Air</vt:lpstr>
      <vt:lpstr>Markttrend: Ungebrochener Trend zu offenen Küchen</vt:lpstr>
      <vt:lpstr>glassdraftAir I GuidedAir</vt:lpstr>
      <vt:lpstr>Wie funktioniert die Technologie bei glassdraftAir?</vt:lpstr>
      <vt:lpstr>Bedienung I Automatikfunktion Luftgütesensor</vt:lpstr>
      <vt:lpstr>…Flüssigkeiten sind kein Problem.</vt:lpstr>
      <vt:lpstr>PowerPoint-Präsentation</vt:lpstr>
      <vt:lpstr>PowerPoint-Präsentation</vt:lpstr>
    </vt:vector>
  </TitlesOfParts>
  <Company>BSH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der Küchenneuheiten - Siemens studioLine</dc:title>
  <dc:creator>Frey, Simon (CH/SM-MAP)</dc:creator>
  <cp:lastModifiedBy>Casanova, Kevin (CH/SM-KRD)</cp:lastModifiedBy>
  <cp:revision>3</cp:revision>
  <dcterms:created xsi:type="dcterms:W3CDTF">2022-04-11T07:40:27Z</dcterms:created>
  <dcterms:modified xsi:type="dcterms:W3CDTF">2022-04-11T09:21:50Z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BF82A9A7-1C43-4F38-8D10-D720DF5471F9</vt:lpwstr>
  </property>
  <property fmtid="{D5CDD505-2E9C-101B-9397-08002B2CF9AE}" pid="3" name="ArticulatePath">
    <vt:lpwstr>Präsentation1</vt:lpwstr>
  </property>
</Properties>
</file>